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89" r:id="rId3"/>
    <p:sldId id="390" r:id="rId4"/>
    <p:sldId id="391" r:id="rId5"/>
    <p:sldId id="392" r:id="rId6"/>
    <p:sldId id="264" r:id="rId7"/>
    <p:sldId id="259" r:id="rId8"/>
    <p:sldId id="273" r:id="rId9"/>
    <p:sldId id="376" r:id="rId10"/>
    <p:sldId id="351" r:id="rId11"/>
    <p:sldId id="321" r:id="rId12"/>
    <p:sldId id="320" r:id="rId13"/>
    <p:sldId id="366" r:id="rId14"/>
    <p:sldId id="367" r:id="rId15"/>
    <p:sldId id="368" r:id="rId16"/>
    <p:sldId id="369" r:id="rId17"/>
    <p:sldId id="370" r:id="rId18"/>
    <p:sldId id="371" r:id="rId19"/>
    <p:sldId id="373" r:id="rId20"/>
    <p:sldId id="299" r:id="rId21"/>
    <p:sldId id="271" r:id="rId22"/>
  </p:sldIdLst>
  <p:sldSz cx="9144000" cy="6858000" type="screen4x3"/>
  <p:notesSz cx="6797675" cy="9926955"/>
  <p:defaultTextStyle>
    <a:defPPr>
      <a:defRPr lang="en-US"/>
    </a:defPPr>
    <a:lvl1pPr marL="0" lvl="0"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47"/>
        <p:guide pos="2834"/>
      </p:guideLst>
    </p:cSldViewPr>
  </p:slideViewPr>
  <p:gridSpacing cx="45004" cy="45004"/>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alpha val="100000"/>
          </a:schemeClr>
        </a:solidFill>
        <a:effectLst/>
      </p:bgPr>
    </p:bg>
    <p:spTree>
      <p:nvGrpSpPr>
        <p:cNvPr id="1" name=""/>
        <p:cNvGrpSpPr/>
        <p:nvPr/>
      </p:nvGrpSpPr>
      <p:grpSpPr/>
      <p:grpSp>
        <p:nvGrpSpPr>
          <p:cNvPr id="2050" name="组合 2049"/>
          <p:cNvGrpSpPr/>
          <p:nvPr/>
        </p:nvGrpSpPr>
        <p:grpSpPr>
          <a:xfrm>
            <a:off x="0" y="2438400"/>
            <a:ext cx="9009063" cy="1052513"/>
            <a:chOff x="0" y="0"/>
            <a:chExt cx="5675" cy="663"/>
          </a:xfrm>
        </p:grpSpPr>
        <p:grpSp>
          <p:nvGrpSpPr>
            <p:cNvPr id="2051" name="组合 2050"/>
            <p:cNvGrpSpPr/>
            <p:nvPr/>
          </p:nvGrpSpPr>
          <p:grpSpPr>
            <a:xfrm>
              <a:off x="183" y="68"/>
              <a:ext cx="448" cy="299"/>
              <a:chOff x="0" y="0"/>
              <a:chExt cx="624" cy="432"/>
            </a:xfrm>
          </p:grpSpPr>
          <p:sp>
            <p:nvSpPr>
              <p:cNvPr id="2052" name="矩形 2051"/>
              <p:cNvSpPr/>
              <p:nvPr/>
            </p:nvSpPr>
            <p:spPr>
              <a:xfrm>
                <a:off x="0" y="0"/>
                <a:ext cx="384" cy="432"/>
              </a:xfrm>
              <a:prstGeom prst="rect">
                <a:avLst/>
              </a:prstGeom>
              <a:solidFill>
                <a:schemeClr val="folHlink"/>
              </a:solidFill>
              <a:ln w="9525">
                <a:noFill/>
              </a:ln>
            </p:spPr>
            <p:txBody>
              <a:bodyPr/>
              <a:p>
                <a:endParaRPr lang="zh-CN" altLang="en-US"/>
              </a:p>
            </p:txBody>
          </p:sp>
          <p:sp>
            <p:nvSpPr>
              <p:cNvPr id="2053" name="矩形 2052"/>
              <p:cNvSpPr/>
              <p:nvPr/>
            </p:nvSpPr>
            <p:spPr>
              <a:xfrm>
                <a:off x="336" y="0"/>
                <a:ext cx="288" cy="432"/>
              </a:xfrm>
              <a:prstGeom prst="rect">
                <a:avLst/>
              </a:prstGeom>
              <a:gradFill rotWithShape="0">
                <a:gsLst>
                  <a:gs pos="0">
                    <a:schemeClr val="folHlink"/>
                  </a:gs>
                  <a:gs pos="100000">
                    <a:schemeClr val="bg1"/>
                  </a:gs>
                </a:gsLst>
                <a:lin ang="0" scaled="1"/>
                <a:tileRect/>
              </a:gradFill>
              <a:ln w="9525">
                <a:noFill/>
              </a:ln>
            </p:spPr>
            <p:txBody>
              <a:bodyPr/>
              <a:p>
                <a:endParaRPr lang="zh-CN" altLang="en-US"/>
              </a:p>
            </p:txBody>
          </p:sp>
        </p:grpSp>
        <p:grpSp>
          <p:nvGrpSpPr>
            <p:cNvPr id="2054" name="组合 2053"/>
            <p:cNvGrpSpPr/>
            <p:nvPr/>
          </p:nvGrpSpPr>
          <p:grpSpPr>
            <a:xfrm>
              <a:off x="261" y="334"/>
              <a:ext cx="465" cy="299"/>
              <a:chOff x="0" y="0"/>
              <a:chExt cx="672" cy="432"/>
            </a:xfrm>
          </p:grpSpPr>
          <p:sp>
            <p:nvSpPr>
              <p:cNvPr id="2055" name="矩形 2054"/>
              <p:cNvSpPr/>
              <p:nvPr/>
            </p:nvSpPr>
            <p:spPr>
              <a:xfrm>
                <a:off x="0" y="0"/>
                <a:ext cx="384" cy="432"/>
              </a:xfrm>
              <a:prstGeom prst="rect">
                <a:avLst/>
              </a:prstGeom>
              <a:solidFill>
                <a:schemeClr val="accent2"/>
              </a:solidFill>
              <a:ln w="9525">
                <a:noFill/>
              </a:ln>
            </p:spPr>
            <p:txBody>
              <a:bodyPr/>
              <a:p>
                <a:endParaRPr lang="zh-CN" altLang="en-US"/>
              </a:p>
            </p:txBody>
          </p:sp>
          <p:sp>
            <p:nvSpPr>
              <p:cNvPr id="2056" name="矩形 2055"/>
              <p:cNvSpPr/>
              <p:nvPr/>
            </p:nvSpPr>
            <p:spPr>
              <a:xfrm>
                <a:off x="336" y="0"/>
                <a:ext cx="336" cy="432"/>
              </a:xfrm>
              <a:prstGeom prst="rect">
                <a:avLst/>
              </a:prstGeom>
              <a:gradFill rotWithShape="0">
                <a:gsLst>
                  <a:gs pos="0">
                    <a:schemeClr val="accent2"/>
                  </a:gs>
                  <a:gs pos="100000">
                    <a:schemeClr val="bg1"/>
                  </a:gs>
                </a:gsLst>
                <a:lin ang="0" scaled="1"/>
                <a:tileRect/>
              </a:gradFill>
              <a:ln w="9525">
                <a:noFill/>
              </a:ln>
            </p:spPr>
            <p:txBody>
              <a:bodyPr/>
              <a:p>
                <a:endParaRPr lang="zh-CN" altLang="en-US"/>
              </a:p>
            </p:txBody>
          </p:sp>
        </p:grpSp>
        <p:sp>
          <p:nvSpPr>
            <p:cNvPr id="2057" name="矩形 2056"/>
            <p:cNvSpPr/>
            <p:nvPr/>
          </p:nvSpPr>
          <p:spPr>
            <a:xfrm>
              <a:off x="0" y="288"/>
              <a:ext cx="353" cy="266"/>
            </a:xfrm>
            <a:prstGeom prst="rect">
              <a:avLst/>
            </a:prstGeom>
            <a:gradFill rotWithShape="0">
              <a:gsLst>
                <a:gs pos="0">
                  <a:schemeClr val="bg1"/>
                </a:gs>
                <a:gs pos="100000">
                  <a:schemeClr val="hlink"/>
                </a:gs>
              </a:gsLst>
              <a:lin ang="18900000" scaled="1"/>
              <a:tileRect/>
            </a:gradFill>
            <a:ln w="9525">
              <a:noFill/>
            </a:ln>
          </p:spPr>
          <p:txBody>
            <a:bodyPr/>
            <a:p>
              <a:endParaRPr lang="zh-CN" altLang="en-US"/>
            </a:p>
          </p:txBody>
        </p:sp>
        <p:sp>
          <p:nvSpPr>
            <p:cNvPr id="2058" name="矩形 2057"/>
            <p:cNvSpPr/>
            <p:nvPr/>
          </p:nvSpPr>
          <p:spPr>
            <a:xfrm>
              <a:off x="400" y="0"/>
              <a:ext cx="20" cy="663"/>
            </a:xfrm>
            <a:prstGeom prst="rect">
              <a:avLst/>
            </a:prstGeom>
            <a:solidFill>
              <a:schemeClr val="bg2"/>
            </a:solidFill>
            <a:ln w="9525">
              <a:noFill/>
            </a:ln>
          </p:spPr>
          <p:txBody>
            <a:bodyPr/>
            <a:p>
              <a:endParaRPr lang="zh-CN" altLang="en-US"/>
            </a:p>
          </p:txBody>
        </p:sp>
        <p:sp>
          <p:nvSpPr>
            <p:cNvPr id="2059" name="矩形 2058"/>
            <p:cNvSpPr/>
            <p:nvPr/>
          </p:nvSpPr>
          <p:spPr>
            <a:xfrm flipV="1">
              <a:off x="199" y="518"/>
              <a:ext cx="5476" cy="35"/>
            </a:xfrm>
            <a:prstGeom prst="rect">
              <a:avLst/>
            </a:prstGeom>
            <a:gradFill rotWithShape="0">
              <a:gsLst>
                <a:gs pos="0">
                  <a:schemeClr val="bg2"/>
                </a:gs>
                <a:gs pos="100000">
                  <a:schemeClr val="bg1"/>
                </a:gs>
              </a:gsLst>
              <a:lin ang="0" scaled="1"/>
              <a:tileRect/>
            </a:gradFill>
            <a:ln w="9525">
              <a:noFill/>
            </a:ln>
          </p:spPr>
          <p:txBody>
            <a:bodyPr/>
            <a:p>
              <a:endParaRPr lang="zh-CN" altLang="en-US"/>
            </a:p>
          </p:txBody>
        </p:sp>
      </p:grpSp>
      <p:sp>
        <p:nvSpPr>
          <p:cNvPr id="2060" name="标题 2059"/>
          <p:cNvSpPr>
            <a:spLocks noGrp="1"/>
          </p:cNvSpPr>
          <p:nvPr>
            <p:ph type="ctrTitle"/>
          </p:nvPr>
        </p:nvSpPr>
        <p:spPr>
          <a:xfrm>
            <a:off x="990600" y="1828800"/>
            <a:ext cx="7772400" cy="1143000"/>
          </a:xfrm>
          <a:prstGeom prst="rect">
            <a:avLst/>
          </a:prstGeom>
          <a:noFill/>
          <a:ln w="9525">
            <a:noFill/>
          </a:ln>
        </p:spPr>
        <p:txBody>
          <a:bodyPr anchor="b"/>
          <a:lstStyle>
            <a:lvl1pPr lvl="0">
              <a:defRPr/>
            </a:lvl1pPr>
          </a:lstStyle>
          <a:p>
            <a:pPr lvl="0"/>
            <a:r>
              <a:rPr lang="zh-CN" altLang="en-US"/>
              <a:t>单击此处编辑母版标题样式</a:t>
            </a:r>
            <a:endParaRPr lang="zh-CN" altLang="en-US"/>
          </a:p>
        </p:txBody>
      </p:sp>
      <p:sp>
        <p:nvSpPr>
          <p:cNvPr id="2061" name="副标题 2060"/>
          <p:cNvSpPr>
            <a:spLocks noGrp="1"/>
          </p:cNvSpPr>
          <p:nvPr>
            <p:ph type="subTitle" idx="1"/>
          </p:nvPr>
        </p:nvSpPr>
        <p:spPr>
          <a:xfrm>
            <a:off x="1371600" y="3886200"/>
            <a:ext cx="6400800" cy="1752600"/>
          </a:xfrm>
          <a:prstGeom prst="rect">
            <a:avLst/>
          </a:prstGeom>
          <a:noFill/>
          <a:ln w="9525">
            <a:noFill/>
          </a:ln>
        </p:spPr>
        <p:txBody>
          <a:bodyPr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a:r>
              <a:rPr lang="zh-CN" altLang="en-US"/>
              <a:t>单击此处编辑母版副标题样式</a:t>
            </a:r>
            <a:endParaRPr lang="zh-CN" altLang="en-US"/>
          </a:p>
        </p:txBody>
      </p:sp>
      <p:sp>
        <p:nvSpPr>
          <p:cNvPr id="2062" name="日期占位符 2061"/>
          <p:cNvSpPr>
            <a:spLocks noGrp="1"/>
          </p:cNvSpPr>
          <p:nvPr>
            <p:ph type="dt" sz="half" idx="2"/>
          </p:nvPr>
        </p:nvSpPr>
        <p:spPr>
          <a:xfrm>
            <a:off x="990600" y="6248400"/>
            <a:ext cx="1905000" cy="457200"/>
          </a:xfrm>
          <a:prstGeom prst="rect">
            <a:avLst/>
          </a:prstGeom>
          <a:noFill/>
          <a:ln w="9525">
            <a:noFill/>
          </a:ln>
        </p:spPr>
        <p:txBody>
          <a:bodyPr anchor="b"/>
          <a:lstStyle>
            <a:lvl1pPr>
              <a:defRPr sz="1400">
                <a:solidFill>
                  <a:schemeClr val="bg2"/>
                </a:solidFill>
                <a:latin typeface="Tahoma" panose="020B0604030504040204" pitchFamily="2" charset="0"/>
              </a:defRPr>
            </a:lvl1pPr>
          </a:lstStyle>
          <a:p>
            <a:endParaRPr lang="zh-CN" altLang="en-US" dirty="0">
              <a:ea typeface="宋体" panose="02010600030101010101" pitchFamily="2" charset="-122"/>
            </a:endParaRPr>
          </a:p>
        </p:txBody>
      </p:sp>
      <p:sp>
        <p:nvSpPr>
          <p:cNvPr id="2063" name="页脚占位符 2062"/>
          <p:cNvSpPr>
            <a:spLocks noGrp="1"/>
          </p:cNvSpPr>
          <p:nvPr>
            <p:ph type="ftr" sz="quarter" idx="3"/>
          </p:nvPr>
        </p:nvSpPr>
        <p:spPr>
          <a:xfrm>
            <a:off x="3429000" y="6248400"/>
            <a:ext cx="2895600" cy="457200"/>
          </a:xfrm>
          <a:prstGeom prst="rect">
            <a:avLst/>
          </a:prstGeom>
          <a:noFill/>
          <a:ln w="9525">
            <a:noFill/>
          </a:ln>
        </p:spPr>
        <p:txBody>
          <a:bodyPr anchor="b"/>
          <a:lstStyle>
            <a:lvl1pPr algn="ctr">
              <a:defRPr sz="1400">
                <a:solidFill>
                  <a:schemeClr val="bg2"/>
                </a:solidFill>
                <a:latin typeface="Tahoma" panose="020B0604030504040204" pitchFamily="2" charset="0"/>
              </a:defRPr>
            </a:lvl1pPr>
          </a:lstStyle>
          <a:p>
            <a:endParaRPr lang="zh-CN" altLang="en-US" dirty="0">
              <a:ea typeface="宋体" panose="02010600030101010101" pitchFamily="2" charset="-122"/>
            </a:endParaRPr>
          </a:p>
        </p:txBody>
      </p:sp>
      <p:sp>
        <p:nvSpPr>
          <p:cNvPr id="2064" name="灯片编号占位符 2063"/>
          <p:cNvSpPr>
            <a:spLocks noGrp="1"/>
          </p:cNvSpPr>
          <p:nvPr>
            <p:ph type="sldNum" sz="quarter" idx="4"/>
          </p:nvPr>
        </p:nvSpPr>
        <p:spPr>
          <a:xfrm>
            <a:off x="6858000" y="6248400"/>
            <a:ext cx="1905000" cy="457200"/>
          </a:xfrm>
          <a:prstGeom prst="rect">
            <a:avLst/>
          </a:prstGeom>
          <a:noFill/>
          <a:ln w="9525">
            <a:noFill/>
          </a:ln>
        </p:spPr>
        <p:txBody>
          <a:bodyPr anchor="b"/>
          <a:lstStyle>
            <a:lvl1pPr algn="r">
              <a:defRPr sz="1400">
                <a:solidFill>
                  <a:schemeClr val="bg2"/>
                </a:solidFill>
                <a:latin typeface="Tahoma" panose="020B0604030504040204" pitchFamily="2" charset="0"/>
              </a:defRPr>
            </a:lvl1pPr>
          </a:lstStyle>
          <a:p>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61175" y="617538"/>
            <a:ext cx="2082800" cy="55308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12775" y="617538"/>
            <a:ext cx="6127658" cy="55308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12775" y="2033588"/>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576699" y="2033588"/>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8" name="页脚占位符 7"/>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4" name="页脚占位符 3"/>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3" name="页脚占位符 2"/>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矩形 1025"/>
          <p:cNvSpPr/>
          <p:nvPr/>
        </p:nvSpPr>
        <p:spPr>
          <a:xfrm>
            <a:off x="417513" y="1098550"/>
            <a:ext cx="438150" cy="474663"/>
          </a:xfrm>
          <a:prstGeom prst="rect">
            <a:avLst/>
          </a:prstGeom>
          <a:solidFill>
            <a:schemeClr val="accent2"/>
          </a:soli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27" name="矩形 1026"/>
          <p:cNvSpPr/>
          <p:nvPr/>
        </p:nvSpPr>
        <p:spPr>
          <a:xfrm>
            <a:off x="800100" y="1098550"/>
            <a:ext cx="328613" cy="474663"/>
          </a:xfrm>
          <a:prstGeom prst="rect">
            <a:avLst/>
          </a:prstGeom>
          <a:gradFill rotWithShape="0">
            <a:gsLst>
              <a:gs pos="0">
                <a:schemeClr val="accent2"/>
              </a:gs>
              <a:gs pos="100000">
                <a:schemeClr val="bg1"/>
              </a:gs>
            </a:gsLst>
            <a:lin ang="0" scaled="1"/>
            <a:tileRect/>
          </a:gra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28" name="矩形 1027"/>
          <p:cNvSpPr/>
          <p:nvPr/>
        </p:nvSpPr>
        <p:spPr>
          <a:xfrm>
            <a:off x="541338" y="1520825"/>
            <a:ext cx="422275" cy="474663"/>
          </a:xfrm>
          <a:prstGeom prst="rect">
            <a:avLst/>
          </a:prstGeom>
          <a:solidFill>
            <a:schemeClr val="folHlink"/>
          </a:soli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29" name="矩形 1028"/>
          <p:cNvSpPr/>
          <p:nvPr/>
        </p:nvSpPr>
        <p:spPr>
          <a:xfrm>
            <a:off x="911225" y="1520825"/>
            <a:ext cx="368300" cy="474663"/>
          </a:xfrm>
          <a:prstGeom prst="rect">
            <a:avLst/>
          </a:prstGeom>
          <a:gradFill rotWithShape="0">
            <a:gsLst>
              <a:gs pos="0">
                <a:schemeClr val="folHlink"/>
              </a:gs>
              <a:gs pos="100000">
                <a:schemeClr val="bg1"/>
              </a:gs>
            </a:gsLst>
            <a:lin ang="0" scaled="1"/>
            <a:tileRect/>
          </a:gra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30" name="矩形 1029"/>
          <p:cNvSpPr/>
          <p:nvPr/>
        </p:nvSpPr>
        <p:spPr>
          <a:xfrm>
            <a:off x="127000" y="1447800"/>
            <a:ext cx="560388" cy="422275"/>
          </a:xfrm>
          <a:prstGeom prst="rect">
            <a:avLst/>
          </a:prstGeom>
          <a:gradFill rotWithShape="0">
            <a:gsLst>
              <a:gs pos="0">
                <a:schemeClr val="bg1"/>
              </a:gs>
              <a:gs pos="100000">
                <a:schemeClr val="hlink"/>
              </a:gs>
            </a:gsLst>
            <a:lin ang="18900000" scaled="1"/>
            <a:tileRect/>
          </a:gra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31" name="矩形 1030"/>
          <p:cNvSpPr/>
          <p:nvPr/>
        </p:nvSpPr>
        <p:spPr>
          <a:xfrm>
            <a:off x="762000" y="990600"/>
            <a:ext cx="31750" cy="1052513"/>
          </a:xfrm>
          <a:prstGeom prst="rect">
            <a:avLst/>
          </a:prstGeom>
          <a:solidFill>
            <a:schemeClr val="bg2"/>
          </a:soli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32" name="矩形 1031"/>
          <p:cNvSpPr/>
          <p:nvPr/>
        </p:nvSpPr>
        <p:spPr>
          <a:xfrm>
            <a:off x="442913" y="1781175"/>
            <a:ext cx="8226425" cy="31750"/>
          </a:xfrm>
          <a:prstGeom prst="rect">
            <a:avLst/>
          </a:prstGeom>
          <a:gradFill rotWithShape="0">
            <a:gsLst>
              <a:gs pos="0">
                <a:schemeClr val="bg2"/>
              </a:gs>
              <a:gs pos="100000">
                <a:schemeClr val="bg1"/>
              </a:gs>
            </a:gsLst>
            <a:lin ang="0" scaled="1"/>
            <a:tileRect/>
          </a:gra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33" name="标题 1032"/>
          <p:cNvSpPr>
            <a:spLocks noGrp="1"/>
          </p:cNvSpPr>
          <p:nvPr>
            <p:ph type="title"/>
          </p:nvPr>
        </p:nvSpPr>
        <p:spPr>
          <a:xfrm>
            <a:off x="1150938" y="617538"/>
            <a:ext cx="7793037" cy="1143000"/>
          </a:xfrm>
          <a:prstGeom prst="rect">
            <a:avLst/>
          </a:prstGeom>
          <a:noFill/>
          <a:ln w="9525">
            <a:noFill/>
          </a:ln>
        </p:spPr>
        <p:txBody>
          <a:bodyPr anchor="b"/>
          <a:p>
            <a:pPr lvl="0"/>
            <a:r>
              <a:rPr lang="zh-CN" altLang="en-US"/>
              <a:t>单击此处编辑母版标题样式</a:t>
            </a:r>
            <a:endParaRPr lang="zh-CN" altLang="en-US"/>
          </a:p>
        </p:txBody>
      </p:sp>
      <p:sp>
        <p:nvSpPr>
          <p:cNvPr id="1034" name="文本占位符 1033"/>
          <p:cNvSpPr>
            <a:spLocks noGrp="1"/>
          </p:cNvSpPr>
          <p:nvPr>
            <p:ph type="body" idx="1"/>
          </p:nvPr>
        </p:nvSpPr>
        <p:spPr>
          <a:xfrm>
            <a:off x="612775" y="2033588"/>
            <a:ext cx="7772400" cy="41148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35" name="日期占位符 1034"/>
          <p:cNvSpPr>
            <a:spLocks noGrp="1"/>
          </p:cNvSpPr>
          <p:nvPr>
            <p:ph type="dt" sz="half" idx="2"/>
          </p:nvPr>
        </p:nvSpPr>
        <p:spPr>
          <a:xfrm>
            <a:off x="914400" y="6324600"/>
            <a:ext cx="1905000" cy="457200"/>
          </a:xfrm>
          <a:prstGeom prst="rect">
            <a:avLst/>
          </a:prstGeom>
          <a:noFill/>
          <a:ln w="9525">
            <a:noFill/>
          </a:ln>
        </p:spPr>
        <p:txBody>
          <a:bodyPr anchor="b"/>
          <a:lstStyle>
            <a:lvl1pPr>
              <a:defRPr sz="1400">
                <a:latin typeface="Tahoma" panose="020B0604030504040204" pitchFamily="2" charset="0"/>
              </a:defRPr>
            </a:lvl1pPr>
          </a:lstStyle>
          <a:p>
            <a:pPr lvl="0"/>
            <a:endParaRPr lang="zh-CN" altLang="en-US" dirty="0">
              <a:ea typeface="宋体" panose="02010600030101010101" pitchFamily="2" charset="-122"/>
            </a:endParaRPr>
          </a:p>
        </p:txBody>
      </p:sp>
      <p:sp>
        <p:nvSpPr>
          <p:cNvPr id="1036" name="页脚占位符 1035"/>
          <p:cNvSpPr>
            <a:spLocks noGrp="1"/>
          </p:cNvSpPr>
          <p:nvPr>
            <p:ph type="ftr" sz="quarter" idx="3"/>
          </p:nvPr>
        </p:nvSpPr>
        <p:spPr>
          <a:xfrm>
            <a:off x="3352800" y="6324600"/>
            <a:ext cx="2895600" cy="457200"/>
          </a:xfrm>
          <a:prstGeom prst="rect">
            <a:avLst/>
          </a:prstGeom>
          <a:noFill/>
          <a:ln w="9525">
            <a:noFill/>
          </a:ln>
        </p:spPr>
        <p:txBody>
          <a:bodyPr anchor="b"/>
          <a:lstStyle>
            <a:lvl1pPr algn="ctr">
              <a:defRPr sz="1400">
                <a:latin typeface="Tahoma" panose="020B0604030504040204" pitchFamily="2" charset="0"/>
              </a:defRPr>
            </a:lvl1pPr>
          </a:lstStyle>
          <a:p>
            <a:pPr lvl="0"/>
            <a:endParaRPr lang="zh-CN" altLang="en-US" dirty="0">
              <a:ea typeface="宋体" panose="02010600030101010101" pitchFamily="2" charset="-122"/>
            </a:endParaRPr>
          </a:p>
        </p:txBody>
      </p:sp>
      <p:sp>
        <p:nvSpPr>
          <p:cNvPr id="1037" name="灯片编号占位符 1036"/>
          <p:cNvSpPr>
            <a:spLocks noGrp="1"/>
          </p:cNvSpPr>
          <p:nvPr>
            <p:ph type="sldNum" sz="quarter" idx="4"/>
          </p:nvPr>
        </p:nvSpPr>
        <p:spPr>
          <a:xfrm>
            <a:off x="6781800" y="6324600"/>
            <a:ext cx="1905000" cy="457200"/>
          </a:xfrm>
          <a:prstGeom prst="rect">
            <a:avLst/>
          </a:prstGeom>
          <a:noFill/>
          <a:ln w="9525">
            <a:noFill/>
          </a:ln>
        </p:spPr>
        <p:txBody>
          <a:bodyPr anchor="b"/>
          <a:lstStyle>
            <a:lvl1pPr algn="r">
              <a:defRPr sz="1400">
                <a:latin typeface="Tahoma" panose="020B0604030504040204" pitchFamily="2" charset="0"/>
              </a:defRPr>
            </a:lvl1p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4"/>
          <p:cNvSpPr/>
          <p:nvPr/>
        </p:nvSpPr>
        <p:spPr>
          <a:xfrm>
            <a:off x="755650" y="2420938"/>
            <a:ext cx="7848600" cy="3313112"/>
          </a:xfrm>
          <a:prstGeom prst="rect">
            <a:avLst/>
          </a:prstGeom>
          <a:noFill/>
          <a:ln w="9525">
            <a:noFill/>
          </a:ln>
        </p:spPr>
        <p:txBody>
          <a:bodyPr anchor="b"/>
          <a:p>
            <a:pPr marL="1117600" indent="-1117600" algn="ctr" eaLnBrk="1" fontAlgn="ctr" hangingPunct="1">
              <a:lnSpc>
                <a:spcPct val="160000"/>
              </a:lnSpc>
            </a:pPr>
            <a:r>
              <a:rPr lang="en-US" altLang="zh-CN" sz="4400" b="1" dirty="0">
                <a:solidFill>
                  <a:schemeClr val="tx2"/>
                </a:solidFill>
                <a:latin typeface="楷体_GB2312" pitchFamily="49" charset="-122"/>
                <a:ea typeface="楷体_GB2312" pitchFamily="49" charset="-122"/>
              </a:rPr>
              <a:t>2.7</a:t>
            </a:r>
            <a:r>
              <a:rPr lang="zh-CN" altLang="en-US" sz="4400" b="1" dirty="0">
                <a:solidFill>
                  <a:schemeClr val="tx2"/>
                </a:solidFill>
                <a:latin typeface="楷体_GB2312" pitchFamily="49" charset="-122"/>
                <a:ea typeface="楷体_GB2312" pitchFamily="49" charset="-122"/>
              </a:rPr>
              <a:t>  离子液体</a:t>
            </a:r>
            <a:br>
              <a:rPr lang="zh-CN" altLang="en-US" sz="4400" b="1" dirty="0">
                <a:solidFill>
                  <a:schemeClr val="tx2"/>
                </a:solidFill>
                <a:latin typeface="楷体_GB2312" pitchFamily="49" charset="-122"/>
                <a:ea typeface="楷体_GB2312" pitchFamily="49" charset="-122"/>
              </a:rPr>
            </a:br>
            <a:r>
              <a:rPr lang="zh-CN" altLang="en-US" sz="4400" b="1" dirty="0">
                <a:solidFill>
                  <a:schemeClr val="tx2"/>
                </a:solidFill>
                <a:latin typeface="楷体_GB2312" pitchFamily="49" charset="-122"/>
                <a:ea typeface="楷体_GB2312" pitchFamily="49" charset="-122"/>
              </a:rPr>
              <a:t>          </a:t>
            </a:r>
            <a:br>
              <a:rPr lang="zh-CN" altLang="en-US" sz="3200" b="1" dirty="0">
                <a:solidFill>
                  <a:schemeClr val="tx2"/>
                </a:solidFill>
                <a:latin typeface="楷体_GB2312" pitchFamily="49" charset="-122"/>
                <a:ea typeface="楷体_GB2312" pitchFamily="49" charset="-122"/>
              </a:rPr>
            </a:br>
            <a:endParaRPr lang="zh-CN" altLang="en-US" sz="3200" b="1" dirty="0">
              <a:solidFill>
                <a:schemeClr val="tx2"/>
              </a:solidFill>
              <a:latin typeface="楷体_GB2312" pitchFamily="49" charset="-122"/>
              <a:ea typeface="楷体_GB2312"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矩形 12289"/>
          <p:cNvSpPr/>
          <p:nvPr/>
        </p:nvSpPr>
        <p:spPr>
          <a:xfrm>
            <a:off x="990600" y="882650"/>
            <a:ext cx="3395663" cy="641350"/>
          </a:xfrm>
          <a:prstGeom prst="rect">
            <a:avLst/>
          </a:prstGeom>
          <a:noFill/>
          <a:ln w="9525">
            <a:noFill/>
          </a:ln>
        </p:spPr>
        <p:txBody>
          <a:bodyPr wrap="none" anchor="t">
            <a:spAutoFit/>
          </a:bodyPr>
          <a:p>
            <a:pPr algn="ctr"/>
            <a:r>
              <a:rPr lang="zh-CN" altLang="en-US" sz="3600" b="1" dirty="0">
                <a:solidFill>
                  <a:schemeClr val="folHlink"/>
                </a:solidFill>
                <a:effectLst>
                  <a:outerShdw blurRad="38100" dist="38100" dir="2700000">
                    <a:srgbClr val="C0C0C0"/>
                  </a:outerShdw>
                </a:effectLst>
                <a:latin typeface="Times New Roman" panose="02020603050405020304" pitchFamily="2" charset="0"/>
                <a:ea typeface="宋体" panose="02010600030101010101" pitchFamily="2" charset="-122"/>
              </a:rPr>
              <a:t>离子液体的特点</a:t>
            </a:r>
            <a:endParaRPr lang="he-IL" altLang="en-US" sz="3600" b="1" dirty="0">
              <a:solidFill>
                <a:schemeClr val="folHlink"/>
              </a:solidFill>
              <a:effectLst>
                <a:outerShdw blurRad="38100" dist="38100" dir="2700000">
                  <a:srgbClr val="C0C0C0"/>
                </a:outerShdw>
              </a:effectLst>
              <a:latin typeface="Times New Roman" panose="02020603050405020304" pitchFamily="2" charset="0"/>
              <a:ea typeface="宋体" panose="02010600030101010101" pitchFamily="2" charset="-122"/>
            </a:endParaRPr>
          </a:p>
        </p:txBody>
      </p:sp>
      <p:sp>
        <p:nvSpPr>
          <p:cNvPr id="12291" name="文本框 12290"/>
          <p:cNvSpPr txBox="1"/>
          <p:nvPr/>
        </p:nvSpPr>
        <p:spPr>
          <a:xfrm>
            <a:off x="296863" y="2528888"/>
            <a:ext cx="8666162" cy="2652712"/>
          </a:xfrm>
          <a:prstGeom prst="rect">
            <a:avLst/>
          </a:prstGeom>
          <a:noFill/>
          <a:ln w="9525">
            <a:noFill/>
          </a:ln>
        </p:spPr>
        <p:txBody>
          <a:bodyPr wrap="none" anchor="t">
            <a:spAutoFit/>
          </a:bodyPr>
          <a:p>
            <a:r>
              <a:rPr lang="zh-CN" altLang="en-US" sz="2800" dirty="0">
                <a:latin typeface="Tahoma" panose="020B0604030504040204" pitchFamily="2" charset="0"/>
                <a:ea typeface="宋体" panose="02010600030101010101" pitchFamily="2" charset="-122"/>
              </a:rPr>
              <a:t>* 蒸汽压非常小，不易挥发，不易燃，不易爆，毒性小</a:t>
            </a:r>
            <a:endParaRPr lang="zh-CN" altLang="en-US" sz="2800" dirty="0">
              <a:latin typeface="Tahoma" panose="020B0604030504040204" pitchFamily="2" charset="0"/>
              <a:ea typeface="宋体" panose="02010600030101010101" pitchFamily="2" charset="-122"/>
            </a:endParaRPr>
          </a:p>
          <a:p>
            <a:r>
              <a:rPr lang="zh-CN" altLang="en-US" sz="2800" dirty="0">
                <a:latin typeface="Tahoma" panose="020B0604030504040204" pitchFamily="2" charset="0"/>
                <a:ea typeface="宋体" panose="02010600030101010101" pitchFamily="2" charset="-122"/>
              </a:rPr>
              <a:t>* 熔点低，液态范围宽，化学和热稳定性好</a:t>
            </a:r>
            <a:endParaRPr lang="zh-CN" altLang="en-US" sz="2800" dirty="0">
              <a:latin typeface="Tahoma" panose="020B0604030504040204" pitchFamily="2" charset="0"/>
              <a:ea typeface="宋体" panose="02010600030101010101" pitchFamily="2" charset="-122"/>
            </a:endParaRPr>
          </a:p>
          <a:p>
            <a:r>
              <a:rPr lang="zh-CN" altLang="en-US" sz="2800" dirty="0">
                <a:latin typeface="Tahoma" panose="020B0604030504040204" pitchFamily="2" charset="0"/>
                <a:ea typeface="宋体" panose="02010600030101010101" pitchFamily="2" charset="-122"/>
              </a:rPr>
              <a:t>* 溶解性很好，能溶解许多有机物</a:t>
            </a:r>
            <a:endParaRPr lang="zh-CN" altLang="en-US" sz="2800" dirty="0">
              <a:latin typeface="Tahoma" panose="020B0604030504040204" pitchFamily="2" charset="0"/>
              <a:ea typeface="宋体" panose="02010600030101010101" pitchFamily="2" charset="-122"/>
            </a:endParaRPr>
          </a:p>
          <a:p>
            <a:r>
              <a:rPr lang="zh-CN" altLang="en-US" sz="2800" dirty="0">
                <a:latin typeface="Times New Roman" panose="02020603050405020304" pitchFamily="2" charset="0"/>
                <a:ea typeface="宋体" panose="02010600030101010101" pitchFamily="2" charset="-122"/>
              </a:rPr>
              <a:t>* </a:t>
            </a:r>
            <a:r>
              <a:rPr lang="zh-CN" altLang="en-US" sz="2800" dirty="0">
                <a:latin typeface="Tahoma" panose="020B0604030504040204" pitchFamily="2" charset="0"/>
                <a:ea typeface="宋体" panose="02010600030101010101" pitchFamily="2" charset="-122"/>
              </a:rPr>
              <a:t>导电性好，电化学窗口宽</a:t>
            </a:r>
            <a:endParaRPr lang="zh-CN" altLang="en-US" sz="2800" dirty="0">
              <a:latin typeface="Tahoma" panose="020B0604030504040204" pitchFamily="2" charset="0"/>
              <a:ea typeface="宋体" panose="02010600030101010101" pitchFamily="2" charset="-122"/>
            </a:endParaRPr>
          </a:p>
          <a:p>
            <a:r>
              <a:rPr lang="zh-CN" altLang="en-US" sz="2800" dirty="0">
                <a:latin typeface="Tahoma" panose="020B0604030504040204" pitchFamily="2" charset="0"/>
                <a:ea typeface="宋体" panose="02010600030101010101" pitchFamily="2" charset="-122"/>
              </a:rPr>
              <a:t>* 价格便宜，容易制备且后处理简单能循环使用</a:t>
            </a:r>
            <a:endParaRPr lang="zh-CN" altLang="en-US" sz="2800" dirty="0">
              <a:latin typeface="Tahoma" panose="020B0604030504040204" pitchFamily="2" charset="0"/>
              <a:ea typeface="宋体" panose="02010600030101010101" pitchFamily="2" charset="-122"/>
            </a:endParaRPr>
          </a:p>
          <a:p>
            <a:r>
              <a:rPr lang="zh-CN" altLang="en-US" sz="2800" dirty="0">
                <a:latin typeface="Tahoma" panose="020B0604030504040204" pitchFamily="2" charset="0"/>
                <a:ea typeface="宋体" panose="02010600030101010101" pitchFamily="2" charset="-122"/>
              </a:rPr>
              <a:t>* 具有较大的极性可调控性，粘度低，密度大</a:t>
            </a:r>
            <a:endParaRPr lang="zh-CN" altLang="en-US" sz="2800" dirty="0">
              <a:latin typeface="Tahoma" panose="020B0604030504040204" pitchFamily="2" charset="0"/>
              <a:ea typeface="宋体" panose="0201060003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文本框 13313"/>
          <p:cNvSpPr txBox="1"/>
          <p:nvPr/>
        </p:nvSpPr>
        <p:spPr>
          <a:xfrm>
            <a:off x="-142875" y="914400"/>
            <a:ext cx="8829675" cy="639763"/>
          </a:xfrm>
          <a:prstGeom prst="rect">
            <a:avLst/>
          </a:prstGeom>
          <a:noFill/>
          <a:ln w="9525">
            <a:noFill/>
          </a:ln>
        </p:spPr>
        <p:txBody>
          <a:bodyPr>
            <a:spAutoFit/>
          </a:bodyPr>
          <a:p>
            <a:pPr algn="ctr"/>
            <a:r>
              <a:rPr lang="zh-CN" altLang="en-US" sz="3600" b="1" dirty="0">
                <a:solidFill>
                  <a:schemeClr val="folHlink"/>
                </a:solidFill>
                <a:effectLst>
                  <a:outerShdw blurRad="38100" dist="38100" dir="2700000">
                    <a:srgbClr val="C0C0C0"/>
                  </a:outerShdw>
                </a:effectLst>
                <a:latin typeface="Times New Roman" panose="02020603050405020304" pitchFamily="2" charset="0"/>
                <a:ea typeface="宋体" panose="02010600030101010101" pitchFamily="2" charset="-122"/>
              </a:rPr>
              <a:t>离子液体在电化学的应用</a:t>
            </a:r>
            <a:endParaRPr lang="zh-CN" altLang="en-US" sz="3600" b="1" dirty="0">
              <a:solidFill>
                <a:schemeClr val="folHlink"/>
              </a:solidFill>
              <a:effectLst>
                <a:outerShdw blurRad="38100" dist="38100" dir="2700000">
                  <a:srgbClr val="C0C0C0"/>
                </a:outerShdw>
              </a:effectLst>
              <a:latin typeface="Times New Roman" panose="02020603050405020304" pitchFamily="2" charset="0"/>
              <a:ea typeface="宋体" panose="02010600030101010101" pitchFamily="2" charset="-122"/>
            </a:endParaRPr>
          </a:p>
        </p:txBody>
      </p:sp>
      <p:sp>
        <p:nvSpPr>
          <p:cNvPr id="13315" name="文本框 13314"/>
          <p:cNvSpPr txBox="1"/>
          <p:nvPr/>
        </p:nvSpPr>
        <p:spPr>
          <a:xfrm>
            <a:off x="1371600" y="2362200"/>
            <a:ext cx="6351588" cy="3505200"/>
          </a:xfrm>
          <a:prstGeom prst="rect">
            <a:avLst/>
          </a:prstGeom>
          <a:noFill/>
          <a:ln w="9525">
            <a:noFill/>
          </a:ln>
        </p:spPr>
        <p:txBody>
          <a:bodyPr wrap="square" anchor="t">
            <a:spAutoFit/>
          </a:bodyPr>
          <a:p>
            <a:r>
              <a:rPr lang="zh-CN" altLang="en-US" sz="3200" dirty="0">
                <a:latin typeface="Times New Roman" panose="02020603050405020304" pitchFamily="2" charset="0"/>
                <a:ea typeface="宋体" panose="02010600030101010101" pitchFamily="2" charset="-122"/>
              </a:rPr>
              <a:t>1、在电池技术方面的应用</a:t>
            </a:r>
            <a:endParaRPr lang="zh-CN" altLang="en-US" sz="3200" dirty="0">
              <a:latin typeface="Times New Roman" panose="02020603050405020304" pitchFamily="2" charset="0"/>
              <a:ea typeface="宋体" panose="02010600030101010101" pitchFamily="2" charset="-122"/>
            </a:endParaRPr>
          </a:p>
          <a:p>
            <a:r>
              <a:rPr lang="zh-CN" altLang="en-US" sz="3200" dirty="0">
                <a:latin typeface="Times New Roman" panose="02020603050405020304" pitchFamily="2" charset="0"/>
                <a:ea typeface="宋体" panose="02010600030101010101" pitchFamily="2" charset="-122"/>
              </a:rPr>
              <a:t>2、在电合成方面的应用</a:t>
            </a:r>
            <a:endParaRPr lang="zh-CN" altLang="en-US" sz="3200" dirty="0">
              <a:latin typeface="Times New Roman" panose="02020603050405020304" pitchFamily="2" charset="0"/>
              <a:ea typeface="宋体" panose="02010600030101010101" pitchFamily="2" charset="-122"/>
            </a:endParaRPr>
          </a:p>
          <a:p>
            <a:r>
              <a:rPr lang="zh-CN" altLang="en-US" sz="3200" dirty="0">
                <a:latin typeface="Times New Roman" panose="02020603050405020304" pitchFamily="2" charset="0"/>
                <a:ea typeface="宋体" panose="02010600030101010101" pitchFamily="2" charset="-122"/>
              </a:rPr>
              <a:t>3、在电镀/电沉积方面的应用</a:t>
            </a:r>
            <a:endParaRPr lang="en-US" altLang="zh-CN" sz="3200" dirty="0">
              <a:latin typeface="Times New Roman" panose="02020603050405020304" pitchFamily="2" charset="0"/>
              <a:ea typeface="Times New Roman (Hebrew)" charset="-79"/>
            </a:endParaRPr>
          </a:p>
          <a:p>
            <a:r>
              <a:rPr lang="zh-CN" altLang="en-US" sz="3200" dirty="0">
                <a:latin typeface="Times New Roman" panose="02020603050405020304" pitchFamily="2" charset="0"/>
                <a:ea typeface="宋体" panose="02010600030101010101" pitchFamily="2" charset="-122"/>
              </a:rPr>
              <a:t>4、在</a:t>
            </a:r>
            <a:r>
              <a:rPr lang="he-IL" altLang="en-US" sz="3200" dirty="0">
                <a:latin typeface="Times New Roman" panose="02020603050405020304" pitchFamily="2" charset="0"/>
                <a:ea typeface="Times New Roman (Hebrew)" charset="-79"/>
              </a:rPr>
              <a:t>电化学电容器</a:t>
            </a:r>
            <a:r>
              <a:rPr lang="zh-CN" altLang="en-US" sz="3200" dirty="0">
                <a:latin typeface="Times New Roman" panose="02020603050405020304" pitchFamily="2" charset="0"/>
                <a:ea typeface="宋体" panose="02010600030101010101" pitchFamily="2" charset="-122"/>
              </a:rPr>
              <a:t>方面的应用</a:t>
            </a:r>
            <a:endParaRPr lang="he-IL" altLang="en-US" sz="3200" dirty="0">
              <a:latin typeface="Times New Roman" panose="02020603050405020304" pitchFamily="2" charset="0"/>
              <a:ea typeface="Times New Roman (Hebrew)" charset="-79"/>
            </a:endParaRPr>
          </a:p>
          <a:p>
            <a:r>
              <a:rPr lang="zh-CN" altLang="en-US" sz="3200" dirty="0">
                <a:latin typeface="Times New Roman" panose="02020603050405020304" pitchFamily="2" charset="0"/>
                <a:ea typeface="宋体" panose="02010600030101010101" pitchFamily="2" charset="-122"/>
              </a:rPr>
              <a:t>5、</a:t>
            </a:r>
            <a:r>
              <a:rPr lang="he-IL" altLang="en-US" sz="3200" dirty="0">
                <a:latin typeface="Times New Roman" panose="02020603050405020304" pitchFamily="2" charset="0"/>
                <a:ea typeface="Times New Roman (Hebrew)" charset="-79"/>
              </a:rPr>
              <a:t>在抗静电方面的应用</a:t>
            </a:r>
            <a:endParaRPr lang="he-IL" altLang="en-US" sz="3200" dirty="0">
              <a:latin typeface="Times New Roman" panose="02020603050405020304" pitchFamily="2" charset="0"/>
              <a:ea typeface="Times New Roman (Hebrew)" charset="-79"/>
            </a:endParaRPr>
          </a:p>
          <a:p>
            <a:r>
              <a:rPr lang="zh-CN" altLang="en-US" sz="3200" dirty="0">
                <a:latin typeface="Times New Roman" panose="02020603050405020304" pitchFamily="2" charset="0"/>
                <a:ea typeface="宋体" panose="02010600030101010101" pitchFamily="2" charset="-122"/>
              </a:rPr>
              <a:t>6、</a:t>
            </a:r>
            <a:r>
              <a:rPr lang="he-IL" altLang="en-US" sz="3200" dirty="0">
                <a:latin typeface="Times New Roman" panose="02020603050405020304" pitchFamily="2" charset="0"/>
                <a:ea typeface="Times New Roman (Hebrew)" charset="-79"/>
              </a:rPr>
              <a:t>在传感器方面的应用</a:t>
            </a:r>
            <a:endParaRPr lang="he-IL" altLang="en-US" sz="3200" dirty="0">
              <a:latin typeface="Times New Roman" panose="02020603050405020304" pitchFamily="2" charset="0"/>
              <a:ea typeface="Times New Roman (Hebrew)" charset="-79"/>
            </a:endParaRPr>
          </a:p>
          <a:p>
            <a:r>
              <a:rPr lang="zh-CN" altLang="en-US" sz="3200" dirty="0">
                <a:latin typeface="Times New Roman" panose="02020603050405020304" pitchFamily="2" charset="0"/>
                <a:ea typeface="宋体" panose="02010600030101010101" pitchFamily="2" charset="-122"/>
              </a:rPr>
              <a:t>7、</a:t>
            </a:r>
            <a:r>
              <a:rPr lang="he-IL" altLang="en-US" sz="3200" dirty="0">
                <a:latin typeface="Times New Roman" panose="02020603050405020304" pitchFamily="2" charset="0"/>
                <a:ea typeface="Times New Roman (Hebrew)" charset="-79"/>
              </a:rPr>
              <a:t>在毛细管电泳方面的应用</a:t>
            </a:r>
            <a:endParaRPr lang="he-IL" altLang="en-US" sz="3200" dirty="0">
              <a:latin typeface="Times New Roman" panose="02020603050405020304" pitchFamily="2" charset="0"/>
              <a:ea typeface="Times New Roman (Hebrew)"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1000"/>
                                  </p:stCondLst>
                                  <p:childTnLst>
                                    <p:set>
                                      <p:cBhvr>
                                        <p:cTn id="6" dur="1" fill="hold">
                                          <p:stCondLst>
                                            <p:cond delay="0"/>
                                          </p:stCondLst>
                                        </p:cTn>
                                        <p:tgtEl>
                                          <p:spTgt spid="13315">
                                            <p:txEl>
                                              <p:charRg st="0" end="13"/>
                                            </p:txEl>
                                          </p:spTgt>
                                        </p:tgtEl>
                                        <p:attrNameLst>
                                          <p:attrName>style.visibility</p:attrName>
                                        </p:attrNameLst>
                                      </p:cBhvr>
                                      <p:to>
                                        <p:strVal val="visible"/>
                                      </p:to>
                                    </p:set>
                                    <p:anim calcmode="lin" valueType="num">
                                      <p:cBhvr additive="base">
                                        <p:cTn id="7" dur="500" fill="hold"/>
                                        <p:tgtEl>
                                          <p:spTgt spid="13315">
                                            <p:txEl>
                                              <p:charRg st="0" end="1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charRg st="0" end="1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1000"/>
                                  </p:stCondLst>
                                  <p:childTnLst>
                                    <p:set>
                                      <p:cBhvr>
                                        <p:cTn id="12" dur="1" fill="hold">
                                          <p:stCondLst>
                                            <p:cond delay="0"/>
                                          </p:stCondLst>
                                        </p:cTn>
                                        <p:tgtEl>
                                          <p:spTgt spid="13315">
                                            <p:txEl>
                                              <p:charRg st="13" end="25"/>
                                            </p:txEl>
                                          </p:spTgt>
                                        </p:tgtEl>
                                        <p:attrNameLst>
                                          <p:attrName>style.visibility</p:attrName>
                                        </p:attrNameLst>
                                      </p:cBhvr>
                                      <p:to>
                                        <p:strVal val="visible"/>
                                      </p:to>
                                    </p:set>
                                    <p:anim calcmode="lin" valueType="num">
                                      <p:cBhvr additive="base">
                                        <p:cTn id="13" dur="500" fill="hold"/>
                                        <p:tgtEl>
                                          <p:spTgt spid="13315">
                                            <p:txEl>
                                              <p:charRg st="13" end="2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5">
                                            <p:txEl>
                                              <p:charRg st="13" end="2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1000"/>
                                  </p:stCondLst>
                                  <p:childTnLst>
                                    <p:set>
                                      <p:cBhvr>
                                        <p:cTn id="18" dur="1" fill="hold">
                                          <p:stCondLst>
                                            <p:cond delay="0"/>
                                          </p:stCondLst>
                                        </p:cTn>
                                        <p:tgtEl>
                                          <p:spTgt spid="13315">
                                            <p:txEl>
                                              <p:charRg st="25" end="40"/>
                                            </p:txEl>
                                          </p:spTgt>
                                        </p:tgtEl>
                                        <p:attrNameLst>
                                          <p:attrName>style.visibility</p:attrName>
                                        </p:attrNameLst>
                                      </p:cBhvr>
                                      <p:to>
                                        <p:strVal val="visible"/>
                                      </p:to>
                                    </p:set>
                                    <p:anim calcmode="lin" valueType="num">
                                      <p:cBhvr additive="base">
                                        <p:cTn id="19" dur="500" fill="hold"/>
                                        <p:tgtEl>
                                          <p:spTgt spid="13315">
                                            <p:txEl>
                                              <p:charRg st="25" end="4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5">
                                            <p:txEl>
                                              <p:charRg st="25" end="4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1000"/>
                                  </p:stCondLst>
                                  <p:childTnLst>
                                    <p:set>
                                      <p:cBhvr>
                                        <p:cTn id="24" dur="1" fill="hold">
                                          <p:stCondLst>
                                            <p:cond delay="0"/>
                                          </p:stCondLst>
                                        </p:cTn>
                                        <p:tgtEl>
                                          <p:spTgt spid="13315">
                                            <p:txEl>
                                              <p:charRg st="40" end="55"/>
                                            </p:txEl>
                                          </p:spTgt>
                                        </p:tgtEl>
                                        <p:attrNameLst>
                                          <p:attrName>style.visibility</p:attrName>
                                        </p:attrNameLst>
                                      </p:cBhvr>
                                      <p:to>
                                        <p:strVal val="visible"/>
                                      </p:to>
                                    </p:set>
                                    <p:anim calcmode="lin" valueType="num">
                                      <p:cBhvr additive="base">
                                        <p:cTn id="25" dur="500" fill="hold"/>
                                        <p:tgtEl>
                                          <p:spTgt spid="13315">
                                            <p:txEl>
                                              <p:charRg st="40" end="5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3315">
                                            <p:txEl>
                                              <p:charRg st="40" end="5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1000"/>
                                  </p:stCondLst>
                                  <p:childTnLst>
                                    <p:set>
                                      <p:cBhvr>
                                        <p:cTn id="30" dur="1" fill="hold">
                                          <p:stCondLst>
                                            <p:cond delay="0"/>
                                          </p:stCondLst>
                                        </p:cTn>
                                        <p:tgtEl>
                                          <p:spTgt spid="13315">
                                            <p:txEl>
                                              <p:charRg st="55" end="67"/>
                                            </p:txEl>
                                          </p:spTgt>
                                        </p:tgtEl>
                                        <p:attrNameLst>
                                          <p:attrName>style.visibility</p:attrName>
                                        </p:attrNameLst>
                                      </p:cBhvr>
                                      <p:to>
                                        <p:strVal val="visible"/>
                                      </p:to>
                                    </p:set>
                                    <p:anim calcmode="lin" valueType="num">
                                      <p:cBhvr additive="base">
                                        <p:cTn id="31" dur="500" fill="hold"/>
                                        <p:tgtEl>
                                          <p:spTgt spid="13315">
                                            <p:txEl>
                                              <p:charRg st="55" end="6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3315">
                                            <p:txEl>
                                              <p:charRg st="55" end="67"/>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1000"/>
                                  </p:stCondLst>
                                  <p:childTnLst>
                                    <p:set>
                                      <p:cBhvr>
                                        <p:cTn id="36" dur="1" fill="hold">
                                          <p:stCondLst>
                                            <p:cond delay="0"/>
                                          </p:stCondLst>
                                        </p:cTn>
                                        <p:tgtEl>
                                          <p:spTgt spid="13315">
                                            <p:txEl>
                                              <p:charRg st="67" end="79"/>
                                            </p:txEl>
                                          </p:spTgt>
                                        </p:tgtEl>
                                        <p:attrNameLst>
                                          <p:attrName>style.visibility</p:attrName>
                                        </p:attrNameLst>
                                      </p:cBhvr>
                                      <p:to>
                                        <p:strVal val="visible"/>
                                      </p:to>
                                    </p:set>
                                    <p:anim calcmode="lin" valueType="num">
                                      <p:cBhvr additive="base">
                                        <p:cTn id="37" dur="500" fill="hold"/>
                                        <p:tgtEl>
                                          <p:spTgt spid="13315">
                                            <p:txEl>
                                              <p:charRg st="67" end="7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3315">
                                            <p:txEl>
                                              <p:charRg st="67" end="79"/>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1000"/>
                                  </p:stCondLst>
                                  <p:childTnLst>
                                    <p:set>
                                      <p:cBhvr>
                                        <p:cTn id="42" dur="1" fill="hold">
                                          <p:stCondLst>
                                            <p:cond delay="0"/>
                                          </p:stCondLst>
                                        </p:cTn>
                                        <p:tgtEl>
                                          <p:spTgt spid="13315">
                                            <p:txEl>
                                              <p:charRg st="79" end="93"/>
                                            </p:txEl>
                                          </p:spTgt>
                                        </p:tgtEl>
                                        <p:attrNameLst>
                                          <p:attrName>style.visibility</p:attrName>
                                        </p:attrNameLst>
                                      </p:cBhvr>
                                      <p:to>
                                        <p:strVal val="visible"/>
                                      </p:to>
                                    </p:set>
                                    <p:anim calcmode="lin" valueType="num">
                                      <p:cBhvr additive="base">
                                        <p:cTn id="43" dur="500" fill="hold"/>
                                        <p:tgtEl>
                                          <p:spTgt spid="13315">
                                            <p:txEl>
                                              <p:charRg st="79" end="93"/>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3315">
                                            <p:txEl>
                                              <p:charRg st="79" end="9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nimBg="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标题 14337"/>
          <p:cNvSpPr>
            <a:spLocks noGrp="1"/>
          </p:cNvSpPr>
          <p:nvPr>
            <p:ph type="title"/>
          </p:nvPr>
        </p:nvSpPr>
        <p:spPr/>
        <p:txBody>
          <a:bodyPr anchor="b"/>
          <a:p>
            <a:r>
              <a:rPr lang="zh-CN" altLang="en-US" dirty="0"/>
              <a:t>在电池技术方面的应用</a:t>
            </a:r>
            <a:endParaRPr lang="zh-CN" altLang="en-US" dirty="0"/>
          </a:p>
        </p:txBody>
      </p:sp>
      <p:sp>
        <p:nvSpPr>
          <p:cNvPr id="14339" name="文本占位符 14338"/>
          <p:cNvSpPr>
            <a:spLocks noGrp="1"/>
          </p:cNvSpPr>
          <p:nvPr>
            <p:ph type="body" idx="1"/>
          </p:nvPr>
        </p:nvSpPr>
        <p:spPr/>
        <p:txBody>
          <a:bodyPr/>
          <a:p>
            <a:r>
              <a:rPr lang="zh-CN" altLang="en-US" dirty="0"/>
              <a:t>   化学电源的开发是绿色化学中的重要课题，高能量、长寿命、低污染已成为判别化学电源是否可行的根本依据。离子液体的高离子电导率、宽电势窗口、无明显蒸汽压，不挥发和电化学稳定的独特优势使其作为电解质在锂电池和太阳能电池的应用方面显示了诱人的前景。</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标题 15361"/>
          <p:cNvSpPr>
            <a:spLocks noGrp="1"/>
          </p:cNvSpPr>
          <p:nvPr>
            <p:ph type="title"/>
          </p:nvPr>
        </p:nvSpPr>
        <p:spPr/>
        <p:txBody>
          <a:bodyPr anchor="b"/>
          <a:p>
            <a:r>
              <a:rPr lang="zh-CN" altLang="en-US" dirty="0"/>
              <a:t>在电合成方面的应用</a:t>
            </a:r>
            <a:endParaRPr lang="zh-CN" altLang="en-US" dirty="0"/>
          </a:p>
        </p:txBody>
      </p:sp>
      <p:sp>
        <p:nvSpPr>
          <p:cNvPr id="15363" name="文本占位符 15362"/>
          <p:cNvSpPr>
            <a:spLocks noGrp="1"/>
          </p:cNvSpPr>
          <p:nvPr>
            <p:ph type="body" idx="1"/>
          </p:nvPr>
        </p:nvSpPr>
        <p:spPr/>
        <p:txBody>
          <a:bodyPr/>
          <a:p>
            <a:r>
              <a:rPr lang="zh-CN" altLang="en-US" sz="3200" dirty="0">
                <a:latin typeface="宋体" panose="02010600030101010101" pitchFamily="2" charset="-122"/>
                <a:ea typeface="宋体" panose="02010600030101010101" pitchFamily="2" charset="-122"/>
              </a:rPr>
              <a:t>一、性质稳定，溶解性好，可重复使用</a:t>
            </a:r>
            <a:endParaRPr lang="zh-CN" altLang="en-US" sz="3200" dirty="0">
              <a:latin typeface="宋体" panose="02010600030101010101" pitchFamily="2" charset="-122"/>
              <a:ea typeface="宋体" panose="02010600030101010101" pitchFamily="2" charset="-122"/>
            </a:endParaRPr>
          </a:p>
          <a:p>
            <a:r>
              <a:rPr lang="zh-CN" altLang="en-US" sz="3200" dirty="0">
                <a:latin typeface="宋体" panose="02010600030101010101" pitchFamily="2" charset="-122"/>
                <a:ea typeface="宋体" panose="02010600030101010101" pitchFamily="2" charset="-122"/>
              </a:rPr>
              <a:t>二、能促进反应的进行</a:t>
            </a:r>
            <a:endParaRPr lang="zh-CN" altLang="en-US" sz="3200" dirty="0">
              <a:latin typeface="宋体" panose="02010600030101010101" pitchFamily="2" charset="-122"/>
              <a:ea typeface="宋体" panose="02010600030101010101" pitchFamily="2" charset="-122"/>
            </a:endParaRPr>
          </a:p>
          <a:p>
            <a:r>
              <a:rPr lang="zh-CN" altLang="en-US" sz="3200" dirty="0">
                <a:latin typeface="宋体" panose="02010600030101010101" pitchFamily="2" charset="-122"/>
                <a:ea typeface="宋体" panose="02010600030101010101" pitchFamily="2" charset="-122"/>
              </a:rPr>
              <a:t>三、目标产物的选择性好，收率高</a:t>
            </a:r>
            <a:endParaRPr lang="zh-CN" altLang="en-US" sz="3200" dirty="0">
              <a:latin typeface="宋体" panose="02010600030101010101" pitchFamily="2" charset="-122"/>
              <a:ea typeface="宋体" panose="02010600030101010101" pitchFamily="2" charset="-122"/>
            </a:endParaRPr>
          </a:p>
          <a:p>
            <a:pPr lvl="1">
              <a:buNone/>
            </a:pPr>
            <a:r>
              <a:rPr lang="zh-CN" altLang="en-US" sz="2000" dirty="0">
                <a:latin typeface="宋体" panose="02010600030101010101" pitchFamily="2" charset="-122"/>
                <a:ea typeface="宋体" panose="02010600030101010101" pitchFamily="2" charset="-122"/>
              </a:rPr>
              <a:t>   </a:t>
            </a:r>
            <a:endParaRPr lang="zh-CN" altLang="en-US" sz="2000" dirty="0">
              <a:latin typeface="宋体" panose="02010600030101010101" pitchFamily="2" charset="-122"/>
              <a:ea typeface="宋体" panose="02010600030101010101" pitchFamily="2" charset="-122"/>
            </a:endParaRPr>
          </a:p>
          <a:p>
            <a:pPr lvl="1">
              <a:buNone/>
            </a:pPr>
            <a:r>
              <a:rPr lang="zh-CN" altLang="en-US" sz="2000" dirty="0">
                <a:latin typeface="宋体" panose="02010600030101010101" pitchFamily="2" charset="-122"/>
                <a:ea typeface="宋体" panose="02010600030101010101" pitchFamily="2" charset="-122"/>
              </a:rPr>
              <a:t>	   </a:t>
            </a:r>
            <a:r>
              <a:rPr lang="zh-CN" altLang="en-US" dirty="0">
                <a:latin typeface="宋体" panose="02010600030101010101" pitchFamily="2" charset="-122"/>
                <a:ea typeface="宋体" panose="02010600030101010101" pitchFamily="2" charset="-122"/>
              </a:rPr>
              <a:t>邓友全等于室温、常压、无催化剂条件下，在[bmim]BF</a:t>
            </a:r>
            <a:r>
              <a:rPr lang="zh-CN" altLang="en-US" baseline="-25000" dirty="0">
                <a:latin typeface="宋体" panose="02010600030101010101" pitchFamily="2" charset="-122"/>
                <a:ea typeface="宋体" panose="02010600030101010101" pitchFamily="2" charset="-122"/>
              </a:rPr>
              <a:t>4</a:t>
            </a:r>
            <a:r>
              <a:rPr lang="zh-CN" altLang="en-US" dirty="0">
                <a:latin typeface="宋体" panose="02010600030101010101" pitchFamily="2" charset="-122"/>
                <a:ea typeface="宋体" panose="02010600030101010101" pitchFamily="2" charset="-122"/>
              </a:rPr>
              <a:t>、[bpy]BF</a:t>
            </a:r>
            <a:r>
              <a:rPr lang="zh-CN" altLang="en-US" baseline="-25000" dirty="0">
                <a:latin typeface="宋体" panose="02010600030101010101" pitchFamily="2" charset="-122"/>
                <a:ea typeface="宋体" panose="02010600030101010101" pitchFamily="2" charset="-122"/>
              </a:rPr>
              <a:t>4</a:t>
            </a:r>
            <a:r>
              <a:rPr lang="zh-CN" altLang="en-US" dirty="0">
                <a:latin typeface="宋体" panose="02010600030101010101" pitchFamily="2" charset="-122"/>
                <a:ea typeface="宋体" panose="02010600030101010101" pitchFamily="2" charset="-122"/>
              </a:rPr>
              <a:t>、[bmim]PF</a:t>
            </a:r>
            <a:r>
              <a:rPr lang="zh-CN" altLang="en-US" baseline="-25000" dirty="0">
                <a:latin typeface="宋体" panose="02010600030101010101" pitchFamily="2" charset="-122"/>
                <a:ea typeface="宋体" panose="02010600030101010101" pitchFamily="2" charset="-122"/>
              </a:rPr>
              <a:t>6</a:t>
            </a:r>
            <a:r>
              <a:rPr lang="zh-CN" altLang="en-US" dirty="0">
                <a:latin typeface="宋体" panose="02010600030101010101" pitchFamily="2" charset="-122"/>
                <a:ea typeface="宋体" panose="02010600030101010101" pitchFamily="2" charset="-122"/>
              </a:rPr>
              <a:t>离子液体中电化学活化CO</a:t>
            </a:r>
            <a:r>
              <a:rPr lang="zh-CN" altLang="en-US" baseline="-25000" dirty="0">
                <a:latin typeface="宋体" panose="02010600030101010101" pitchFamily="2" charset="-122"/>
                <a:ea typeface="宋体" panose="02010600030101010101" pitchFamily="2" charset="-122"/>
              </a:rPr>
              <a:t>2</a:t>
            </a:r>
            <a:r>
              <a:rPr lang="zh-CN" altLang="en-US" dirty="0">
                <a:latin typeface="宋体" panose="02010600030101010101" pitchFamily="2" charset="-122"/>
                <a:ea typeface="宋体" panose="02010600030101010101" pitchFamily="2" charset="-122"/>
              </a:rPr>
              <a:t>，与环氧化合物反应，合成了环状碳酸酯。反应后通过蒸馏将离子液体从反应混合物中分离，离子液体重复使用5次后催化活性还未见明显降</a:t>
            </a:r>
            <a:r>
              <a:rPr lang="zh-CN" altLang="en-US" dirty="0"/>
              <a:t>。</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标题 16385"/>
          <p:cNvSpPr>
            <a:spLocks noGrp="1"/>
          </p:cNvSpPr>
          <p:nvPr>
            <p:ph type="title"/>
          </p:nvPr>
        </p:nvSpPr>
        <p:spPr/>
        <p:txBody>
          <a:bodyPr anchor="b"/>
          <a:p>
            <a:r>
              <a:rPr lang="zh-CN" altLang="en-US" dirty="0"/>
              <a:t>在电镀/电沉积方面的应用</a:t>
            </a:r>
            <a:endParaRPr lang="zh-CN" altLang="en-US" dirty="0"/>
          </a:p>
        </p:txBody>
      </p:sp>
      <p:sp>
        <p:nvSpPr>
          <p:cNvPr id="16387" name="文本占位符 16386"/>
          <p:cNvSpPr>
            <a:spLocks noGrp="1"/>
          </p:cNvSpPr>
          <p:nvPr>
            <p:ph type="body" idx="1"/>
          </p:nvPr>
        </p:nvSpPr>
        <p:spPr/>
        <p:txBody>
          <a:bodyPr/>
          <a:p>
            <a:r>
              <a:rPr lang="zh-CN" altLang="en-US" dirty="0"/>
              <a:t>   对电沉积而言, 离子液体兼备了高温熔盐和水溶液的优点: 具有较宽的电化学窗口, 在室温下即可得到在高温熔盐中电沉积才能得到的金属和合金, 但没有高温熔盐那样的强腐蚀性;同时, 在离子液体中还可电沉积得到大多数能在水溶液中得到的金属, 但没有副反应, 因而得到的金属质量更好。研究人员已对铜、锌、铁、镉、金、银钯等金属和半导体元素的沉积进行了研究。</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标题 17409"/>
          <p:cNvSpPr>
            <a:spLocks noGrp="1"/>
          </p:cNvSpPr>
          <p:nvPr>
            <p:ph type="title"/>
          </p:nvPr>
        </p:nvSpPr>
        <p:spPr/>
        <p:txBody>
          <a:bodyPr anchor="b"/>
          <a:p>
            <a:r>
              <a:rPr lang="zh-CN" altLang="en-US" b="1" dirty="0"/>
              <a:t>在电化学</a:t>
            </a:r>
            <a:r>
              <a:rPr lang="he-IL" altLang="en-US" b="1" dirty="0">
                <a:ea typeface="Times New Roman (Hebrew)" charset="-79"/>
              </a:rPr>
              <a:t>电容器</a:t>
            </a:r>
            <a:r>
              <a:rPr lang="zh-CN" altLang="en-US" b="1" dirty="0"/>
              <a:t>方面的应用</a:t>
            </a:r>
            <a:endParaRPr lang="he-IL" altLang="en-US" b="1" dirty="0">
              <a:ea typeface="Times New Roman (Hebrew)" charset="-79"/>
            </a:endParaRPr>
          </a:p>
        </p:txBody>
      </p:sp>
      <p:sp>
        <p:nvSpPr>
          <p:cNvPr id="17411" name="文本占位符 17410"/>
          <p:cNvSpPr>
            <a:spLocks noGrp="1"/>
          </p:cNvSpPr>
          <p:nvPr>
            <p:ph type="body" idx="1"/>
          </p:nvPr>
        </p:nvSpPr>
        <p:spPr>
          <a:xfrm>
            <a:off x="612775" y="2033588"/>
            <a:ext cx="8415338" cy="4114800"/>
          </a:xfrm>
        </p:spPr>
        <p:txBody>
          <a:bodyPr/>
          <a:p>
            <a:pPr>
              <a:lnSpc>
                <a:spcPct val="80000"/>
              </a:lnSpc>
            </a:pPr>
            <a:r>
              <a:rPr lang="zh-CN" altLang="en-US" dirty="0"/>
              <a:t>  电化学电容器不依赖化学反应，而是利用电极/电解质界面的双电层快速充放电原理，用比表面高的多孔电极能贮存较多的电能，它主要用浸渍导电聚合物的各种类型的碳材料和金属氧化物作F/g电极材料，用水溶液、非水溶液和固体聚合物作电介质。非水溶液在电容器中的使用是广为人知的，它能得到宽的电化学窗口，从而增加电容器的能量密度。以中性的离子液体作电介质的双层电容器已见报道，离子液体采用EMIC/AlCl</a:t>
            </a:r>
            <a:r>
              <a:rPr lang="zh-CN" altLang="en-US" baseline="-25000" dirty="0"/>
              <a:t>3</a:t>
            </a:r>
            <a:r>
              <a:rPr lang="zh-CN" altLang="en-US" dirty="0"/>
              <a:t>中性溶液，电极选用高比表面的碳材料，电压大于3V，电容值1.7F(或1.3/g)，能量密度约1.8Wh/kg。</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标题 18433"/>
          <p:cNvSpPr>
            <a:spLocks noGrp="1"/>
          </p:cNvSpPr>
          <p:nvPr>
            <p:ph type="title"/>
          </p:nvPr>
        </p:nvSpPr>
        <p:spPr/>
        <p:txBody>
          <a:bodyPr anchor="b"/>
          <a:p>
            <a:r>
              <a:rPr lang="he-IL" altLang="en-US" b="1" dirty="0">
                <a:ea typeface="Times New Roman (Hebrew)" charset="-79"/>
              </a:rPr>
              <a:t>在抗静电方面的应用</a:t>
            </a:r>
            <a:endParaRPr lang="he-IL" altLang="en-US" b="1" dirty="0">
              <a:ea typeface="Times New Roman (Hebrew)" charset="-79"/>
            </a:endParaRPr>
          </a:p>
        </p:txBody>
      </p:sp>
      <p:sp>
        <p:nvSpPr>
          <p:cNvPr id="18435" name="文本占位符 18434"/>
          <p:cNvSpPr>
            <a:spLocks noGrp="1"/>
          </p:cNvSpPr>
          <p:nvPr>
            <p:ph type="body" idx="1"/>
          </p:nvPr>
        </p:nvSpPr>
        <p:spPr/>
        <p:txBody>
          <a:bodyPr/>
          <a:p>
            <a:r>
              <a:rPr lang="zh-CN" altLang="en-US" sz="3200" dirty="0"/>
              <a:t>  将枫树和松树的表皮分别浸润或涂刷上[bmim]BF4、[bmim]PF6、[bmim]C1、[emim]BF4和[emim]PF6离子液体，研究发现经离子液体处理过的木材表面电阻和体积电阻都符合ASTM标准，且这些离子液体都可以作为枫树和松树有效的抗静电剂，并发现松树比枫树有更低的电阻和更高的抗静电能力。</a:t>
            </a:r>
            <a:endParaRPr lang="zh-CN" altLang="en-US" sz="3200" dirty="0"/>
          </a:p>
          <a:p>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标题 19457"/>
          <p:cNvSpPr>
            <a:spLocks noGrp="1"/>
          </p:cNvSpPr>
          <p:nvPr>
            <p:ph type="title"/>
          </p:nvPr>
        </p:nvSpPr>
        <p:spPr/>
        <p:txBody>
          <a:bodyPr anchor="b"/>
          <a:p>
            <a:r>
              <a:rPr lang="he-IL" altLang="en-US" b="1" dirty="0">
                <a:ea typeface="Times New Roman (Hebrew)" charset="-79"/>
              </a:rPr>
              <a:t>在传感器方面的应用</a:t>
            </a:r>
            <a:endParaRPr lang="he-IL" altLang="en-US" b="1" dirty="0">
              <a:ea typeface="Times New Roman (Hebrew)" charset="-79"/>
            </a:endParaRPr>
          </a:p>
        </p:txBody>
      </p:sp>
      <p:sp>
        <p:nvSpPr>
          <p:cNvPr id="19459" name="文本占位符 19458"/>
          <p:cNvSpPr>
            <a:spLocks noGrp="1"/>
          </p:cNvSpPr>
          <p:nvPr>
            <p:ph type="body" idx="1"/>
          </p:nvPr>
        </p:nvSpPr>
        <p:spPr/>
        <p:txBody>
          <a:bodyPr/>
          <a:p>
            <a:r>
              <a:rPr lang="zh-CN" altLang="en-US" sz="3200" dirty="0"/>
              <a:t>  瑞士一公司利用离子液体吸水后电导增加的原理，开发了一种空气湿度传感器，这种基于离子液体为敏感单元的湿度传感器与已有的基于聚合物膜为敏感单元的湿度传感器相比，具有更快的响应时间和更强的抗干扰能力。</a:t>
            </a:r>
            <a:endParaRPr lang="zh-CN" alt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标题 20481"/>
          <p:cNvSpPr>
            <a:spLocks noGrp="1"/>
          </p:cNvSpPr>
          <p:nvPr>
            <p:ph type="title"/>
          </p:nvPr>
        </p:nvSpPr>
        <p:spPr/>
        <p:txBody>
          <a:bodyPr anchor="b"/>
          <a:p>
            <a:r>
              <a:rPr lang="he-IL" altLang="en-US" sz="4000" b="1" dirty="0">
                <a:ea typeface="Times New Roman (Hebrew)" charset="-79"/>
              </a:rPr>
              <a:t>在毛细管电泳方面的应用</a:t>
            </a:r>
            <a:endParaRPr lang="he-IL" altLang="en-US" sz="4000" b="1" dirty="0">
              <a:ea typeface="Times New Roman (Hebrew)" charset="-79"/>
            </a:endParaRPr>
          </a:p>
        </p:txBody>
      </p:sp>
      <p:sp>
        <p:nvSpPr>
          <p:cNvPr id="20483" name="文本占位符 20482"/>
          <p:cNvSpPr>
            <a:spLocks noGrp="1"/>
          </p:cNvSpPr>
          <p:nvPr>
            <p:ph type="body" idx="1"/>
          </p:nvPr>
        </p:nvSpPr>
        <p:spPr/>
        <p:txBody>
          <a:bodyPr/>
          <a:p>
            <a:r>
              <a:rPr lang="zh-CN" altLang="en-US" dirty="0"/>
              <a:t>  毛细管电泳作为很好的电化学分离手段广泛用于金属离子、药物、蛋白质等的分离和检测，但由于其硅管壁带负电荷，能够吸附正离子和生物大分子的正电荷部分，严重影响了其分离效果。将离子液体通过共价键键合在毛细管表面，通过静电排斥作用减少吸附量，减少电渗流，还可以使毛细管的电渗流逆向、迁移速度随pH值的减少而增加，分离效率和重现性都很好。</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矩形 21505"/>
          <p:cNvSpPr/>
          <p:nvPr/>
        </p:nvSpPr>
        <p:spPr>
          <a:xfrm>
            <a:off x="657225" y="2124075"/>
            <a:ext cx="7696200" cy="4784725"/>
          </a:xfrm>
          <a:prstGeom prst="rect">
            <a:avLst/>
          </a:prstGeom>
          <a:noFill/>
          <a:ln w="9525">
            <a:noFill/>
          </a:ln>
        </p:spPr>
        <p:txBody>
          <a:bodyPr>
            <a:spAutoFit/>
          </a:bodyPr>
          <a:p>
            <a:pPr>
              <a:spcBef>
                <a:spcPct val="50000"/>
              </a:spcBef>
            </a:pPr>
            <a:r>
              <a:rPr lang="zh-CN" altLang="en-US" sz="3200" dirty="0">
                <a:latin typeface="宋体" panose="02010600030101010101" pitchFamily="2" charset="-122"/>
                <a:ea typeface="宋体" panose="02010600030101010101" pitchFamily="2" charset="-122"/>
              </a:rPr>
              <a:t>* 根据工业需要，定向设计合成具有独特性能的离子液体.</a:t>
            </a:r>
            <a:endParaRPr lang="zh-CN" altLang="en-US" sz="3200" dirty="0">
              <a:latin typeface="宋体" panose="02010600030101010101" pitchFamily="2" charset="-122"/>
              <a:ea typeface="宋体" panose="02010600030101010101" pitchFamily="2" charset="-122"/>
            </a:endParaRPr>
          </a:p>
          <a:p>
            <a:pPr>
              <a:spcBef>
                <a:spcPct val="50000"/>
              </a:spcBef>
            </a:pPr>
            <a:r>
              <a:rPr lang="zh-CN" altLang="en-US" sz="3200" dirty="0">
                <a:latin typeface="宋体" panose="02010600030101010101" pitchFamily="2" charset="-122"/>
                <a:ea typeface="宋体" panose="02010600030101010101" pitchFamily="2" charset="-122"/>
              </a:rPr>
              <a:t>* 完善离子液体的热力学数据、动力学数据以及相应的热动力学模型</a:t>
            </a:r>
            <a:endParaRPr lang="zh-CN" altLang="en-US" sz="3200" dirty="0">
              <a:latin typeface="宋体" panose="02010600030101010101" pitchFamily="2" charset="-122"/>
              <a:ea typeface="宋体" panose="02010600030101010101" pitchFamily="2" charset="-122"/>
            </a:endParaRPr>
          </a:p>
          <a:p>
            <a:pPr>
              <a:spcBef>
                <a:spcPct val="50000"/>
              </a:spcBef>
            </a:pPr>
            <a:r>
              <a:rPr lang="zh-CN" altLang="en-US" sz="3200" dirty="0">
                <a:latin typeface="Times New Roman" panose="02020603050405020304" pitchFamily="2" charset="0"/>
                <a:ea typeface="宋体" panose="02010600030101010101" pitchFamily="2" charset="-122"/>
              </a:rPr>
              <a:t>* 完善离子液体的物性和结构方面的参数</a:t>
            </a:r>
            <a:endParaRPr lang="zh-CN" altLang="en-US" sz="3200" dirty="0">
              <a:latin typeface="Times New Roman" panose="02020603050405020304" pitchFamily="2" charset="0"/>
              <a:ea typeface="宋体" panose="02010600030101010101" pitchFamily="2" charset="-122"/>
            </a:endParaRPr>
          </a:p>
          <a:p>
            <a:pPr>
              <a:spcBef>
                <a:spcPct val="50000"/>
              </a:spcBef>
            </a:pPr>
            <a:r>
              <a:rPr lang="zh-CN" altLang="en-US" sz="3200" dirty="0">
                <a:latin typeface="宋体" panose="02010600030101010101" pitchFamily="2" charset="-122"/>
                <a:ea typeface="宋体" panose="02010600030101010101" pitchFamily="2" charset="-122"/>
              </a:rPr>
              <a:t>* 要解决有关离子液体的传质、传热规律等关键问题</a:t>
            </a:r>
            <a:endParaRPr lang="zh-CN" altLang="en-US" sz="3200" dirty="0">
              <a:latin typeface="宋体" panose="02010600030101010101" pitchFamily="2" charset="-122"/>
              <a:ea typeface="宋体" panose="02010600030101010101" pitchFamily="2" charset="-122"/>
            </a:endParaRPr>
          </a:p>
          <a:p>
            <a:pPr>
              <a:spcBef>
                <a:spcPct val="50000"/>
              </a:spcBef>
            </a:pPr>
            <a:endParaRPr lang="zh-CN" altLang="en-US" dirty="0">
              <a:latin typeface="宋体" panose="02010600030101010101" pitchFamily="2" charset="-122"/>
              <a:ea typeface="宋体" panose="02010600030101010101" pitchFamily="2" charset="-122"/>
            </a:endParaRPr>
          </a:p>
        </p:txBody>
      </p:sp>
      <p:sp>
        <p:nvSpPr>
          <p:cNvPr id="21507" name="文本框 21506"/>
          <p:cNvSpPr txBox="1"/>
          <p:nvPr/>
        </p:nvSpPr>
        <p:spPr>
          <a:xfrm>
            <a:off x="1125538" y="1006475"/>
            <a:ext cx="1101725" cy="641350"/>
          </a:xfrm>
          <a:prstGeom prst="rect">
            <a:avLst/>
          </a:prstGeom>
          <a:noFill/>
          <a:ln w="9525">
            <a:noFill/>
          </a:ln>
        </p:spPr>
        <p:txBody>
          <a:bodyPr wrap="none" anchor="t">
            <a:spAutoFit/>
          </a:bodyPr>
          <a:p>
            <a:pPr algn="ctr"/>
            <a:r>
              <a:rPr lang="zh-CN" altLang="en-US" sz="3600" b="1" dirty="0">
                <a:solidFill>
                  <a:schemeClr val="folHlink"/>
                </a:solidFill>
                <a:latin typeface="Times New Roman" panose="02020603050405020304" pitchFamily="2" charset="0"/>
                <a:ea typeface="宋体" panose="02010600030101010101" pitchFamily="2" charset="-122"/>
              </a:rPr>
              <a:t>展望</a:t>
            </a:r>
            <a:endParaRPr lang="zh-CN" altLang="en-US" sz="3600" b="1" dirty="0">
              <a:solidFill>
                <a:schemeClr val="folHlink"/>
              </a:solidFill>
              <a:latin typeface="Times New Roman" panose="02020603050405020304" pitchFamily="2" charset="0"/>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1" name="Rectangle 3"/>
          <p:cNvSpPr>
            <a:spLocks noGrp="1"/>
          </p:cNvSpPr>
          <p:nvPr>
            <p:ph idx="1"/>
          </p:nvPr>
        </p:nvSpPr>
        <p:spPr>
          <a:xfrm>
            <a:off x="323850" y="2205038"/>
            <a:ext cx="8496300" cy="2058987"/>
          </a:xfrm>
        </p:spPr>
        <p:txBody>
          <a:bodyPr vert="horz" wrap="square" lIns="91440" tIns="45720" rIns="91440" bIns="45720" anchor="t"/>
          <a:p>
            <a:pPr algn="just" eaLnBrk="1" hangingPunct="1">
              <a:lnSpc>
                <a:spcPct val="140000"/>
              </a:lnSpc>
              <a:spcBef>
                <a:spcPct val="50000"/>
              </a:spcBef>
            </a:pPr>
            <a:r>
              <a:rPr lang="zh-CN" altLang="en-US" sz="2800" b="1" dirty="0">
                <a:latin typeface="Times New Roman" panose="02020603050405020304" pitchFamily="2" charset="0"/>
              </a:rPr>
              <a:t>离子液体(Ionic liquids)是在</a:t>
            </a:r>
            <a:r>
              <a:rPr lang="zh-CN" altLang="en-US" sz="2800" b="1" dirty="0">
                <a:latin typeface="Times New Roman" panose="02020603050405020304" pitchFamily="2" charset="0"/>
                <a:sym typeface="+mn-ea"/>
              </a:rPr>
              <a:t>低温(&lt; 100℃)下呈液态的、</a:t>
            </a:r>
            <a:r>
              <a:rPr lang="zh-CN" altLang="en-US" sz="2800" b="1" dirty="0">
                <a:latin typeface="Times New Roman" panose="02020603050405020304" pitchFamily="2" charset="0"/>
              </a:rPr>
              <a:t>完全由阴阳离子组成的盐,也称为低温熔融盐,它一般由有机阳离子和无机阴离子所组成。</a:t>
            </a:r>
            <a:endParaRPr lang="zh-CN" altLang="en-US" sz="2800" b="1" dirty="0">
              <a:latin typeface="Times New Roman" panose="02020603050405020304" pitchFamily="2" charset="0"/>
            </a:endParaRPr>
          </a:p>
        </p:txBody>
      </p:sp>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r>
              <a:rPr lang="zh-CN" altLang="en-US" b="1" dirty="0">
                <a:latin typeface="Times New Roman" panose="02020603050405020304" pitchFamily="2" charset="0"/>
                <a:sym typeface="+mn-ea"/>
              </a:rPr>
              <a:t>离子液体(Ionic liquids)</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charRg st="0" end="55"/>
                                            </p:txEl>
                                          </p:spTgt>
                                        </p:tgtEl>
                                        <p:attrNameLst>
                                          <p:attrName>style.visibility</p:attrName>
                                        </p:attrNameLst>
                                      </p:cBhvr>
                                      <p:to>
                                        <p:strVal val="visible"/>
                                      </p:to>
                                    </p:set>
                                    <p:anim calcmode="lin" valueType="num">
                                      <p:cBhvr additive="base">
                                        <p:cTn id="7" dur="500" fill="hold"/>
                                        <p:tgtEl>
                                          <p:spTgt spid="7171">
                                            <p:txEl>
                                              <p:charRg st="0" end="5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charRg st="0" end="5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文本框 22529"/>
          <p:cNvSpPr txBox="1"/>
          <p:nvPr/>
        </p:nvSpPr>
        <p:spPr>
          <a:xfrm>
            <a:off x="2862263" y="3114675"/>
            <a:ext cx="3629025" cy="914400"/>
          </a:xfrm>
          <a:prstGeom prst="rect">
            <a:avLst/>
          </a:prstGeom>
          <a:noFill/>
          <a:ln w="9525">
            <a:noFill/>
          </a:ln>
        </p:spPr>
        <p:txBody>
          <a:bodyPr wrap="none" anchor="t">
            <a:spAutoFit/>
          </a:bodyPr>
          <a:p>
            <a:r>
              <a:rPr lang="zh-CN" altLang="en-US" sz="5400" b="1" dirty="0">
                <a:solidFill>
                  <a:schemeClr val="folHlink"/>
                </a:solidFill>
                <a:latin typeface="Tahoma" panose="020B0604030504040204" pitchFamily="2" charset="0"/>
                <a:ea typeface="宋体" panose="02010600030101010101" pitchFamily="2" charset="-122"/>
              </a:rPr>
              <a:t>谢谢大家！</a:t>
            </a:r>
            <a:endParaRPr lang="zh-CN" altLang="en-US" sz="5400" b="1" dirty="0">
              <a:solidFill>
                <a:schemeClr val="folHlink"/>
              </a:solidFill>
              <a:latin typeface="Tahoma" panose="020B0604030504040204" pitchFamily="2" charset="0"/>
              <a:ea typeface="宋体" panose="02010600030101010101" pitchFamily="2" charset="-122"/>
            </a:endParaRPr>
          </a:p>
        </p:txBody>
      </p:sp>
      <p:sp>
        <p:nvSpPr>
          <p:cNvPr id="22531" name="标题 22530"/>
          <p:cNvSpPr>
            <a:spLocks noGrp="1"/>
          </p:cNvSpPr>
          <p:nvPr>
            <p:ph type="title"/>
          </p:nvPr>
        </p:nvSpPr>
        <p:spPr/>
        <p:txBody>
          <a:bodyPr anchor="b"/>
          <a:p>
            <a:r>
              <a:rPr lang="en-US" altLang="zh-CN"/>
              <a:t>         </a:t>
            </a:r>
            <a:endParaRPr lang="en-US" altLang="zh-C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1" name="Rectangle 3"/>
          <p:cNvSpPr>
            <a:spLocks noGrp="1"/>
          </p:cNvSpPr>
          <p:nvPr>
            <p:ph idx="1"/>
          </p:nvPr>
        </p:nvSpPr>
        <p:spPr>
          <a:xfrm>
            <a:off x="323850" y="2205038"/>
            <a:ext cx="8496300" cy="2058987"/>
          </a:xfrm>
        </p:spPr>
        <p:txBody>
          <a:bodyPr vert="horz" wrap="square" lIns="91440" tIns="45720" rIns="91440" bIns="45720" anchor="t"/>
          <a:p>
            <a:pPr algn="just" eaLnBrk="1" hangingPunct="1">
              <a:lnSpc>
                <a:spcPct val="140000"/>
              </a:lnSpc>
              <a:spcBef>
                <a:spcPct val="50000"/>
              </a:spcBef>
            </a:pPr>
            <a:r>
              <a:rPr lang="zh-CN" altLang="en-US" sz="2800" b="1" dirty="0">
                <a:sym typeface="+mn-ea"/>
              </a:rPr>
              <a:t>按酸碱性不同可分：</a:t>
            </a:r>
            <a:endParaRPr lang="zh-CN" altLang="en-US" sz="2800" dirty="0"/>
          </a:p>
          <a:p>
            <a:pPr algn="just" eaLnBrk="1" hangingPunct="1">
              <a:lnSpc>
                <a:spcPct val="140000"/>
              </a:lnSpc>
              <a:spcBef>
                <a:spcPct val="50000"/>
              </a:spcBef>
            </a:pPr>
            <a:r>
              <a:rPr lang="zh-CN" altLang="en-US" sz="2800" dirty="0">
                <a:latin typeface="微软雅黑" panose="020B0503020204020204" charset="-122"/>
                <a:ea typeface="微软雅黑" panose="020B0503020204020204" charset="-122"/>
                <a:sym typeface="+mn-ea"/>
              </a:rPr>
              <a:t>酸性离子液体</a:t>
            </a:r>
            <a:endParaRPr lang="zh-CN" altLang="en-US" sz="2800" dirty="0">
              <a:latin typeface="微软雅黑" panose="020B0503020204020204" charset="-122"/>
              <a:ea typeface="微软雅黑" panose="020B0503020204020204" charset="-122"/>
            </a:endParaRPr>
          </a:p>
          <a:p>
            <a:pPr algn="just" eaLnBrk="1" hangingPunct="1">
              <a:lnSpc>
                <a:spcPct val="140000"/>
              </a:lnSpc>
              <a:spcBef>
                <a:spcPct val="50000"/>
              </a:spcBef>
            </a:pPr>
            <a:r>
              <a:rPr lang="zh-CN" altLang="en-US" sz="2800" dirty="0">
                <a:latin typeface="微软雅黑" panose="020B0503020204020204" charset="-122"/>
                <a:ea typeface="微软雅黑" panose="020B0503020204020204" charset="-122"/>
                <a:sym typeface="+mn-ea"/>
              </a:rPr>
              <a:t>中性离子液体</a:t>
            </a:r>
            <a:endParaRPr lang="zh-CN" altLang="en-US" sz="2800" dirty="0">
              <a:latin typeface="微软雅黑" panose="020B0503020204020204" charset="-122"/>
              <a:ea typeface="微软雅黑" panose="020B0503020204020204" charset="-122"/>
            </a:endParaRPr>
          </a:p>
          <a:p>
            <a:pPr algn="just" eaLnBrk="1" hangingPunct="1">
              <a:lnSpc>
                <a:spcPct val="140000"/>
              </a:lnSpc>
              <a:spcBef>
                <a:spcPct val="50000"/>
              </a:spcBef>
            </a:pPr>
            <a:r>
              <a:rPr lang="zh-CN" altLang="en-US" sz="2800" dirty="0">
                <a:latin typeface="微软雅黑" panose="020B0503020204020204" charset="-122"/>
                <a:ea typeface="微软雅黑" panose="020B0503020204020204" charset="-122"/>
                <a:sym typeface="+mn-ea"/>
              </a:rPr>
              <a:t>碱性离子液体</a:t>
            </a:r>
            <a:endParaRPr lang="zh-CN" altLang="en-US" sz="2800" b="1" dirty="0">
              <a:latin typeface="微软雅黑" panose="020B0503020204020204" charset="-122"/>
              <a:ea typeface="微软雅黑" panose="020B0503020204020204" charset="-122"/>
            </a:endParaRPr>
          </a:p>
        </p:txBody>
      </p:sp>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r>
              <a:rPr lang="zh-CN" altLang="en-US" sz="3200" b="1" dirty="0">
                <a:latin typeface="+mj-ea"/>
                <a:sym typeface="+mn-ea"/>
              </a:rPr>
              <a:t>离子液体的分类</a:t>
            </a:r>
            <a:endParaRPr lang="zh-CN" altLang="en-US" sz="3200" b="1">
              <a:latin typeface="+mj-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charRg st="0" end="55"/>
                                            </p:txEl>
                                          </p:spTgt>
                                        </p:tgtEl>
                                        <p:attrNameLst>
                                          <p:attrName>style.visibility</p:attrName>
                                        </p:attrNameLst>
                                      </p:cBhvr>
                                      <p:to>
                                        <p:strVal val="visible"/>
                                      </p:to>
                                    </p:set>
                                    <p:anim calcmode="lin" valueType="num">
                                      <p:cBhvr additive="base">
                                        <p:cTn id="7" dur="500" fill="hold"/>
                                        <p:tgtEl>
                                          <p:spTgt spid="7171">
                                            <p:txEl>
                                              <p:charRg st="0" end="5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charRg st="0" end="5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r>
              <a:rPr lang="zh-CN" altLang="en-US" sz="3200" b="1" dirty="0">
                <a:latin typeface="Times New Roman" panose="02020603050405020304" pitchFamily="2" charset="0"/>
                <a:sym typeface="+mn-ea"/>
              </a:rPr>
              <a:t>离子液体的分类</a:t>
            </a:r>
            <a:endParaRPr lang="zh-CN" altLang="en-US" sz="3200" b="1" dirty="0">
              <a:latin typeface="Times New Roman" panose="02020603050405020304" pitchFamily="2" charset="0"/>
              <a:sym typeface="+mn-ea"/>
            </a:endParaRPr>
          </a:p>
        </p:txBody>
      </p:sp>
      <p:pic>
        <p:nvPicPr>
          <p:cNvPr id="4" name="内容占位符 3"/>
          <p:cNvPicPr>
            <a:picLocks noChangeAspect="1"/>
          </p:cNvPicPr>
          <p:nvPr>
            <p:ph idx="1"/>
          </p:nvPr>
        </p:nvPicPr>
        <p:blipFill>
          <a:blip r:embed="rId1"/>
          <a:stretch>
            <a:fillRect/>
          </a:stretch>
        </p:blipFill>
        <p:spPr>
          <a:xfrm>
            <a:off x="821055" y="2562860"/>
            <a:ext cx="7772400" cy="225996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矩形 7169"/>
          <p:cNvSpPr/>
          <p:nvPr/>
        </p:nvSpPr>
        <p:spPr>
          <a:xfrm>
            <a:off x="990600" y="914400"/>
            <a:ext cx="7772400" cy="603250"/>
          </a:xfrm>
          <a:prstGeom prst="rect">
            <a:avLst/>
          </a:prstGeom>
          <a:noFill/>
          <a:ln w="9525">
            <a:noFill/>
          </a:ln>
        </p:spPr>
        <p:txBody>
          <a:bodyPr anchor="b"/>
          <a:p>
            <a:r>
              <a:rPr lang="zh-CN" altLang="en-US" sz="3600" b="1" dirty="0">
                <a:solidFill>
                  <a:schemeClr val="folHlink"/>
                </a:solidFill>
                <a:latin typeface="Times New Roman" panose="02020603050405020304" pitchFamily="2" charset="0"/>
                <a:ea typeface="宋体" panose="02010600030101010101" pitchFamily="2" charset="-122"/>
              </a:rPr>
              <a:t>无机盐和离子液体的熔点</a:t>
            </a:r>
            <a:endParaRPr lang="zh-CN" altLang="en-US" sz="3600" b="1" dirty="0">
              <a:solidFill>
                <a:schemeClr val="folHlink"/>
              </a:solidFill>
              <a:latin typeface="Times New Roman" panose="02020603050405020304" pitchFamily="2" charset="0"/>
              <a:ea typeface="宋体" panose="02010600030101010101" pitchFamily="2" charset="-122"/>
            </a:endParaRPr>
          </a:p>
        </p:txBody>
      </p:sp>
      <p:grpSp>
        <p:nvGrpSpPr>
          <p:cNvPr id="7171" name="组合 7170"/>
          <p:cNvGrpSpPr/>
          <p:nvPr/>
        </p:nvGrpSpPr>
        <p:grpSpPr>
          <a:xfrm>
            <a:off x="838200" y="2076450"/>
            <a:ext cx="3816350" cy="4857750"/>
            <a:chOff x="0" y="0"/>
            <a:chExt cx="2654" cy="3294"/>
          </a:xfrm>
        </p:grpSpPr>
        <p:grpSp>
          <p:nvGrpSpPr>
            <p:cNvPr id="7172" name="组合 7171"/>
            <p:cNvGrpSpPr/>
            <p:nvPr/>
          </p:nvGrpSpPr>
          <p:grpSpPr>
            <a:xfrm>
              <a:off x="3" y="3"/>
              <a:ext cx="2648" cy="3291"/>
              <a:chOff x="0" y="0"/>
              <a:chExt cx="2648" cy="3291"/>
            </a:xfrm>
          </p:grpSpPr>
          <p:grpSp>
            <p:nvGrpSpPr>
              <p:cNvPr id="7173" name="组合 7172"/>
              <p:cNvGrpSpPr/>
              <p:nvPr/>
            </p:nvGrpSpPr>
            <p:grpSpPr>
              <a:xfrm>
                <a:off x="0" y="0"/>
                <a:ext cx="1324" cy="509"/>
                <a:chOff x="0" y="0"/>
                <a:chExt cx="1324" cy="509"/>
              </a:xfrm>
            </p:grpSpPr>
            <p:sp>
              <p:nvSpPr>
                <p:cNvPr id="7174" name="矩形 7173"/>
                <p:cNvSpPr/>
                <p:nvPr/>
              </p:nvSpPr>
              <p:spPr>
                <a:xfrm>
                  <a:off x="43" y="0"/>
                  <a:ext cx="1238" cy="495"/>
                </a:xfrm>
                <a:prstGeom prst="rect">
                  <a:avLst/>
                </a:prstGeom>
                <a:noFill/>
                <a:ln w="9525">
                  <a:noFill/>
                </a:ln>
              </p:spPr>
              <p:txBody>
                <a:bodyPr tIns="0" bIns="0">
                  <a:spAutoFit/>
                </a:bodyPr>
                <a:p>
                  <a:pPr eaLnBrk="0" hangingPunct="0"/>
                  <a:r>
                    <a:rPr lang="et-EE" altLang="en-US" b="1" dirty="0">
                      <a:latin typeface="Times New Roman" panose="02020603050405020304" pitchFamily="2" charset="0"/>
                      <a:ea typeface="宋体" panose="02010600030101010101" pitchFamily="2" charset="-122"/>
                      <a:cs typeface="Times New Roman" panose="02020603050405020304" pitchFamily="2" charset="0"/>
                    </a:rPr>
                    <a:t>Salt</a:t>
                  </a:r>
                  <a:endParaRPr lang="en-US" altLang="zh-CN" b="1" dirty="0">
                    <a:latin typeface="Times New Roman" panose="02020603050405020304" pitchFamily="2" charset="0"/>
                    <a:ea typeface="宋体" panose="02010600030101010101" pitchFamily="2" charset="-122"/>
                  </a:endParaRPr>
                </a:p>
                <a:p>
                  <a:pPr eaLnBrk="0" hangingPunct="0"/>
                  <a:endParaRPr lang="zh-CN" altLang="en-US" dirty="0">
                    <a:latin typeface="Times New Roman" panose="02020603050405020304" pitchFamily="2" charset="0"/>
                    <a:ea typeface="宋体" panose="02010600030101010101" pitchFamily="2" charset="-122"/>
                  </a:endParaRPr>
                </a:p>
              </p:txBody>
            </p:sp>
            <p:sp>
              <p:nvSpPr>
                <p:cNvPr id="7175" name="矩形 7174"/>
                <p:cNvSpPr/>
                <p:nvPr/>
              </p:nvSpPr>
              <p:spPr>
                <a:xfrm>
                  <a:off x="0" y="0"/>
                  <a:ext cx="1324" cy="509"/>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176" name="组合 7175"/>
              <p:cNvGrpSpPr/>
              <p:nvPr/>
            </p:nvGrpSpPr>
            <p:grpSpPr>
              <a:xfrm>
                <a:off x="1324" y="0"/>
                <a:ext cx="1324" cy="774"/>
                <a:chOff x="0" y="0"/>
                <a:chExt cx="1324" cy="774"/>
              </a:xfrm>
            </p:grpSpPr>
            <p:sp>
              <p:nvSpPr>
                <p:cNvPr id="7177" name="矩形 7176"/>
                <p:cNvSpPr/>
                <p:nvPr/>
              </p:nvSpPr>
              <p:spPr>
                <a:xfrm>
                  <a:off x="43" y="0"/>
                  <a:ext cx="1238" cy="774"/>
                </a:xfrm>
                <a:prstGeom prst="rect">
                  <a:avLst/>
                </a:prstGeom>
                <a:noFill/>
                <a:ln w="9525">
                  <a:noFill/>
                </a:ln>
              </p:spPr>
              <p:txBody>
                <a:bodyPr tIns="0">
                  <a:spAutoFit/>
                </a:bodyPr>
                <a:p>
                  <a:pPr eaLnBrk="0" hangingPunct="0"/>
                  <a:r>
                    <a:rPr lang="et-EE" altLang="en-US" b="1" dirty="0">
                      <a:latin typeface="Times New Roman" panose="02020603050405020304" pitchFamily="2" charset="0"/>
                      <a:ea typeface="宋体" panose="02010600030101010101" pitchFamily="2" charset="-122"/>
                      <a:cs typeface="Times New Roman" panose="02020603050405020304" pitchFamily="2" charset="0"/>
                    </a:rPr>
                    <a:t>m.p. </a:t>
                  </a:r>
                  <a:r>
                    <a:rPr lang="et-EE" altLang="en-US" b="1" dirty="0">
                      <a:latin typeface="Times New Roman" panose="02020603050405020304" pitchFamily="2" charset="0"/>
                      <a:ea typeface="宋体" panose="02010600030101010101" pitchFamily="2" charset="-122"/>
                    </a:rPr>
                    <a:t>(</a:t>
                  </a:r>
                  <a:r>
                    <a:rPr lang="en-US" altLang="zh-CN" b="1" baseline="30000" dirty="0">
                      <a:latin typeface="Times New Roman" panose="02020603050405020304" pitchFamily="2" charset="0"/>
                      <a:ea typeface="宋体" panose="02010600030101010101" pitchFamily="2" charset="-122"/>
                    </a:rPr>
                    <a:t>o</a:t>
                  </a:r>
                  <a:r>
                    <a:rPr lang="en-US" altLang="zh-CN" b="1" dirty="0">
                      <a:latin typeface="Times New Roman" panose="02020603050405020304" pitchFamily="2" charset="0"/>
                      <a:ea typeface="宋体" panose="02010600030101010101" pitchFamily="2" charset="-122"/>
                    </a:rPr>
                    <a:t>C)</a:t>
                  </a:r>
                  <a:endParaRPr lang="en-US" altLang="zh-CN" dirty="0">
                    <a:latin typeface="Times New Roman" panose="02020603050405020304" pitchFamily="2" charset="0"/>
                    <a:ea typeface="宋体" panose="02010600030101010101" pitchFamily="2" charset="-122"/>
                  </a:endParaRPr>
                </a:p>
                <a:p>
                  <a:pPr eaLnBrk="0" hangingPunct="0"/>
                  <a:endParaRPr lang="en-US" altLang="zh-CN" b="1" dirty="0">
                    <a:latin typeface="Times New Roman" panose="02020603050405020304" pitchFamily="2" charset="0"/>
                    <a:ea typeface="宋体" panose="02010600030101010101" pitchFamily="2" charset="-122"/>
                  </a:endParaRPr>
                </a:p>
                <a:p>
                  <a:pPr eaLnBrk="0" hangingPunct="0"/>
                  <a:endParaRPr lang="zh-CN" altLang="en-US" b="1" dirty="0">
                    <a:latin typeface="Times New Roman" panose="02020603050405020304" pitchFamily="2" charset="0"/>
                    <a:ea typeface="宋体" panose="02010600030101010101" pitchFamily="2" charset="-122"/>
                  </a:endParaRPr>
                </a:p>
              </p:txBody>
            </p:sp>
            <p:sp>
              <p:nvSpPr>
                <p:cNvPr id="7178" name="矩形 7177"/>
                <p:cNvSpPr/>
                <p:nvPr/>
              </p:nvSpPr>
              <p:spPr>
                <a:xfrm>
                  <a:off x="0" y="0"/>
                  <a:ext cx="1324" cy="509"/>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179" name="组合 7178"/>
              <p:cNvGrpSpPr/>
              <p:nvPr/>
            </p:nvGrpSpPr>
            <p:grpSpPr>
              <a:xfrm>
                <a:off x="0" y="509"/>
                <a:ext cx="1324" cy="445"/>
                <a:chOff x="0" y="0"/>
                <a:chExt cx="1324" cy="445"/>
              </a:xfrm>
            </p:grpSpPr>
            <p:sp>
              <p:nvSpPr>
                <p:cNvPr id="7180" name="矩形 7179"/>
                <p:cNvSpPr/>
                <p:nvPr/>
              </p:nvSpPr>
              <p:spPr>
                <a:xfrm>
                  <a:off x="43" y="0"/>
                  <a:ext cx="1238" cy="445"/>
                </a:xfrm>
                <a:prstGeom prst="rect">
                  <a:avLst/>
                </a:prstGeom>
                <a:noFill/>
                <a:ln w="9525">
                  <a:noFill/>
                </a:ln>
              </p:spPr>
              <p:txBody>
                <a:bodyPr tIns="0">
                  <a:spAutoFit/>
                </a:bodyPr>
                <a:p>
                  <a:pPr eaLnBrk="0" hangingPunct="0"/>
                  <a:r>
                    <a:rPr lang="en-US" altLang="zh-CN" sz="2000" dirty="0">
                      <a:latin typeface="Times New Roman" panose="02020603050405020304" pitchFamily="2" charset="0"/>
                      <a:ea typeface="宋体" panose="02010600030101010101" pitchFamily="2" charset="-122"/>
                    </a:rPr>
                    <a:t>NaCl</a:t>
                  </a:r>
                  <a:endParaRPr lang="en-US" altLang="zh-CN" sz="2000" dirty="0">
                    <a:latin typeface="Times New Roman" panose="02020603050405020304" pitchFamily="2" charset="0"/>
                    <a:ea typeface="宋体" panose="02010600030101010101" pitchFamily="2" charset="-122"/>
                  </a:endParaRPr>
                </a:p>
                <a:p>
                  <a:pPr eaLnBrk="0" hangingPunct="0"/>
                  <a:endParaRPr lang="zh-CN" altLang="en-US" sz="2000" dirty="0">
                    <a:latin typeface="Times New Roman" panose="02020603050405020304" pitchFamily="2" charset="0"/>
                    <a:ea typeface="宋体" panose="02010600030101010101" pitchFamily="2" charset="-122"/>
                  </a:endParaRPr>
                </a:p>
              </p:txBody>
            </p:sp>
            <p:sp>
              <p:nvSpPr>
                <p:cNvPr id="7181" name="矩形 7180"/>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182" name="组合 7181"/>
              <p:cNvGrpSpPr/>
              <p:nvPr/>
            </p:nvGrpSpPr>
            <p:grpSpPr>
              <a:xfrm>
                <a:off x="1324" y="509"/>
                <a:ext cx="1324" cy="404"/>
                <a:chOff x="0" y="0"/>
                <a:chExt cx="1324" cy="404"/>
              </a:xfrm>
            </p:grpSpPr>
            <p:sp>
              <p:nvSpPr>
                <p:cNvPr id="7183" name="矩形 7182"/>
                <p:cNvSpPr/>
                <p:nvPr/>
              </p:nvSpPr>
              <p:spPr>
                <a:xfrm>
                  <a:off x="43" y="0"/>
                  <a:ext cx="1238" cy="404"/>
                </a:xfrm>
                <a:prstGeom prst="rect">
                  <a:avLst/>
                </a:prstGeom>
                <a:noFill/>
                <a:ln w="9525">
                  <a:noFill/>
                </a:ln>
              </p:spPr>
              <p:txBody>
                <a:bodyPr tIns="0">
                  <a:spAutoFit/>
                </a:bodyPr>
                <a:p>
                  <a:pPr algn="ctr" eaLnBrk="0" hangingPunct="0"/>
                  <a:r>
                    <a:rPr lang="zh-CN" altLang="en-US" sz="2000" dirty="0">
                      <a:latin typeface="Times New Roman" panose="02020603050405020304" pitchFamily="2" charset="0"/>
                      <a:ea typeface="宋体" panose="02010600030101010101" pitchFamily="2" charset="-122"/>
                    </a:rPr>
                    <a:t>803</a:t>
                  </a:r>
                  <a:endParaRPr lang="zh-CN" altLang="en-US" sz="2000" dirty="0">
                    <a:latin typeface="Times New Roman" panose="02020603050405020304" pitchFamily="2" charset="0"/>
                    <a:ea typeface="宋体" panose="02010600030101010101" pitchFamily="2" charset="-122"/>
                  </a:endParaRPr>
                </a:p>
                <a:p>
                  <a:pPr eaLnBrk="0" hangingPunct="0"/>
                  <a:endParaRPr lang="zh-CN" altLang="en-US" sz="1600" dirty="0">
                    <a:latin typeface="Times New Roman" panose="02020603050405020304" pitchFamily="2" charset="0"/>
                    <a:ea typeface="宋体" panose="02010600030101010101" pitchFamily="2" charset="-122"/>
                  </a:endParaRPr>
                </a:p>
              </p:txBody>
            </p:sp>
            <p:sp>
              <p:nvSpPr>
                <p:cNvPr id="7184" name="矩形 7183"/>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185" name="组合 7184"/>
              <p:cNvGrpSpPr/>
              <p:nvPr/>
            </p:nvGrpSpPr>
            <p:grpSpPr>
              <a:xfrm>
                <a:off x="0" y="912"/>
                <a:ext cx="1324" cy="445"/>
                <a:chOff x="0" y="0"/>
                <a:chExt cx="1324" cy="445"/>
              </a:xfrm>
            </p:grpSpPr>
            <p:sp>
              <p:nvSpPr>
                <p:cNvPr id="7186" name="矩形 7185"/>
                <p:cNvSpPr/>
                <p:nvPr/>
              </p:nvSpPr>
              <p:spPr>
                <a:xfrm>
                  <a:off x="43" y="0"/>
                  <a:ext cx="1238" cy="445"/>
                </a:xfrm>
                <a:prstGeom prst="rect">
                  <a:avLst/>
                </a:prstGeom>
                <a:noFill/>
                <a:ln w="9525">
                  <a:noFill/>
                </a:ln>
              </p:spPr>
              <p:txBody>
                <a:bodyPr tIns="0">
                  <a:spAutoFit/>
                </a:bodyPr>
                <a:p>
                  <a:pPr eaLnBrk="0" hangingPunct="0"/>
                  <a:r>
                    <a:rPr lang="en-US" altLang="zh-CN" sz="2000" dirty="0">
                      <a:latin typeface="Times New Roman" panose="02020603050405020304" pitchFamily="2" charset="0"/>
                      <a:ea typeface="宋体" panose="02010600030101010101" pitchFamily="2" charset="-122"/>
                    </a:rPr>
                    <a:t>KCl</a:t>
                  </a:r>
                  <a:endParaRPr lang="en-US" altLang="zh-CN" sz="2000" dirty="0">
                    <a:latin typeface="Times New Roman" panose="02020603050405020304" pitchFamily="2" charset="0"/>
                    <a:ea typeface="宋体" panose="02010600030101010101" pitchFamily="2" charset="-122"/>
                  </a:endParaRPr>
                </a:p>
                <a:p>
                  <a:pPr eaLnBrk="0" hangingPunct="0"/>
                  <a:endParaRPr lang="zh-CN" altLang="en-US" sz="2000" dirty="0">
                    <a:latin typeface="Times New Roman" panose="02020603050405020304" pitchFamily="2" charset="0"/>
                    <a:ea typeface="宋体" panose="02010600030101010101" pitchFamily="2" charset="-122"/>
                  </a:endParaRPr>
                </a:p>
              </p:txBody>
            </p:sp>
            <p:sp>
              <p:nvSpPr>
                <p:cNvPr id="7187" name="矩形 7186"/>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188" name="组合 7187"/>
              <p:cNvGrpSpPr/>
              <p:nvPr/>
            </p:nvGrpSpPr>
            <p:grpSpPr>
              <a:xfrm>
                <a:off x="1324" y="912"/>
                <a:ext cx="1324" cy="445"/>
                <a:chOff x="0" y="0"/>
                <a:chExt cx="1324" cy="445"/>
              </a:xfrm>
            </p:grpSpPr>
            <p:sp>
              <p:nvSpPr>
                <p:cNvPr id="7189" name="矩形 7188"/>
                <p:cNvSpPr/>
                <p:nvPr/>
              </p:nvSpPr>
              <p:spPr>
                <a:xfrm>
                  <a:off x="43" y="0"/>
                  <a:ext cx="1238" cy="445"/>
                </a:xfrm>
                <a:prstGeom prst="rect">
                  <a:avLst/>
                </a:prstGeom>
                <a:noFill/>
                <a:ln w="9525">
                  <a:noFill/>
                </a:ln>
              </p:spPr>
              <p:txBody>
                <a:bodyPr tIns="0">
                  <a:spAutoFit/>
                </a:bodyPr>
                <a:p>
                  <a:pPr algn="ctr" eaLnBrk="0" hangingPunct="0"/>
                  <a:r>
                    <a:rPr lang="zh-CN" altLang="en-US" sz="2000" dirty="0">
                      <a:latin typeface="Times New Roman" panose="02020603050405020304" pitchFamily="2" charset="0"/>
                      <a:ea typeface="宋体" panose="02010600030101010101" pitchFamily="2" charset="-122"/>
                    </a:rPr>
                    <a:t>772</a:t>
                  </a:r>
                  <a:endParaRPr lang="zh-CN" altLang="en-US" sz="2000" dirty="0">
                    <a:latin typeface="Times New Roman" panose="02020603050405020304" pitchFamily="2" charset="0"/>
                    <a:ea typeface="宋体" panose="02010600030101010101" pitchFamily="2" charset="-122"/>
                  </a:endParaRPr>
                </a:p>
                <a:p>
                  <a:pPr eaLnBrk="0" hangingPunct="0"/>
                  <a:endParaRPr lang="zh-CN" altLang="en-US" sz="2000" dirty="0">
                    <a:latin typeface="Times New Roman" panose="02020603050405020304" pitchFamily="2" charset="0"/>
                    <a:ea typeface="宋体" panose="02010600030101010101" pitchFamily="2" charset="-122"/>
                  </a:endParaRPr>
                </a:p>
              </p:txBody>
            </p:sp>
            <p:sp>
              <p:nvSpPr>
                <p:cNvPr id="7190" name="矩形 7189"/>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191" name="组合 7190"/>
              <p:cNvGrpSpPr/>
              <p:nvPr/>
            </p:nvGrpSpPr>
            <p:grpSpPr>
              <a:xfrm>
                <a:off x="0" y="1315"/>
                <a:ext cx="1324" cy="445"/>
                <a:chOff x="0" y="0"/>
                <a:chExt cx="1324" cy="445"/>
              </a:xfrm>
            </p:grpSpPr>
            <p:sp>
              <p:nvSpPr>
                <p:cNvPr id="7192" name="矩形 7191"/>
                <p:cNvSpPr/>
                <p:nvPr/>
              </p:nvSpPr>
              <p:spPr>
                <a:xfrm>
                  <a:off x="43" y="1"/>
                  <a:ext cx="1238" cy="444"/>
                </a:xfrm>
                <a:prstGeom prst="rect">
                  <a:avLst/>
                </a:prstGeom>
                <a:noFill/>
                <a:ln w="9525">
                  <a:noFill/>
                </a:ln>
              </p:spPr>
              <p:txBody>
                <a:bodyPr tIns="0">
                  <a:spAutoFit/>
                </a:bodyPr>
                <a:p>
                  <a:pPr eaLnBrk="0" hangingPunct="0"/>
                  <a:r>
                    <a:rPr lang="en-US" altLang="zh-CN" sz="2000" dirty="0">
                      <a:latin typeface="Times New Roman" panose="02020603050405020304" pitchFamily="2" charset="0"/>
                      <a:ea typeface="宋体" panose="02010600030101010101" pitchFamily="2" charset="-122"/>
                    </a:rPr>
                    <a:t>K</a:t>
                  </a:r>
                  <a:r>
                    <a:rPr lang="en-US" altLang="zh-CN" sz="2000" baseline="-30000" dirty="0">
                      <a:latin typeface="Times New Roman" panose="02020603050405020304" pitchFamily="2" charset="0"/>
                      <a:ea typeface="宋体" panose="02010600030101010101" pitchFamily="2" charset="-122"/>
                    </a:rPr>
                    <a:t>2</a:t>
                  </a:r>
                  <a:r>
                    <a:rPr lang="en-US" altLang="zh-CN" sz="2000" dirty="0">
                      <a:latin typeface="Times New Roman" panose="02020603050405020304" pitchFamily="2" charset="0"/>
                      <a:ea typeface="宋体" panose="02010600030101010101" pitchFamily="2" charset="-122"/>
                    </a:rPr>
                    <a:t>CO</a:t>
                  </a:r>
                  <a:r>
                    <a:rPr lang="en-US" altLang="zh-CN" sz="2000" baseline="-30000" dirty="0">
                      <a:latin typeface="Times New Roman" panose="02020603050405020304" pitchFamily="2" charset="0"/>
                      <a:ea typeface="宋体" panose="02010600030101010101" pitchFamily="2" charset="-122"/>
                    </a:rPr>
                    <a:t>3</a:t>
                  </a:r>
                  <a:endParaRPr lang="en-US" altLang="zh-CN" sz="2000" dirty="0">
                    <a:latin typeface="Times New Roman" panose="02020603050405020304" pitchFamily="2" charset="0"/>
                    <a:ea typeface="宋体" panose="02010600030101010101" pitchFamily="2" charset="-122"/>
                  </a:endParaRPr>
                </a:p>
                <a:p>
                  <a:pPr eaLnBrk="0" hangingPunct="0"/>
                  <a:endParaRPr lang="zh-CN" altLang="en-US" sz="2000" dirty="0">
                    <a:latin typeface="Times New Roman" panose="02020603050405020304" pitchFamily="2" charset="0"/>
                    <a:ea typeface="宋体" panose="02010600030101010101" pitchFamily="2" charset="-122"/>
                  </a:endParaRPr>
                </a:p>
              </p:txBody>
            </p:sp>
            <p:sp>
              <p:nvSpPr>
                <p:cNvPr id="7193" name="矩形 7192"/>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194" name="组合 7193"/>
              <p:cNvGrpSpPr/>
              <p:nvPr/>
            </p:nvGrpSpPr>
            <p:grpSpPr>
              <a:xfrm>
                <a:off x="1324" y="1315"/>
                <a:ext cx="1324" cy="445"/>
                <a:chOff x="0" y="0"/>
                <a:chExt cx="1324" cy="445"/>
              </a:xfrm>
            </p:grpSpPr>
            <p:sp>
              <p:nvSpPr>
                <p:cNvPr id="7195" name="矩形 7194"/>
                <p:cNvSpPr/>
                <p:nvPr/>
              </p:nvSpPr>
              <p:spPr>
                <a:xfrm>
                  <a:off x="43" y="1"/>
                  <a:ext cx="1238" cy="444"/>
                </a:xfrm>
                <a:prstGeom prst="rect">
                  <a:avLst/>
                </a:prstGeom>
                <a:noFill/>
                <a:ln w="9525">
                  <a:noFill/>
                </a:ln>
              </p:spPr>
              <p:txBody>
                <a:bodyPr tIns="0">
                  <a:spAutoFit/>
                </a:bodyPr>
                <a:p>
                  <a:pPr algn="ctr" eaLnBrk="0" hangingPunct="0"/>
                  <a:r>
                    <a:rPr lang="zh-CN" altLang="en-US" sz="2000" dirty="0">
                      <a:latin typeface="Times New Roman" panose="02020603050405020304" pitchFamily="2" charset="0"/>
                      <a:ea typeface="宋体" panose="02010600030101010101" pitchFamily="2" charset="-122"/>
                    </a:rPr>
                    <a:t>891</a:t>
                  </a:r>
                  <a:endParaRPr lang="zh-CN" altLang="en-US" sz="2000" dirty="0">
                    <a:latin typeface="Times New Roman" panose="02020603050405020304" pitchFamily="2" charset="0"/>
                    <a:ea typeface="宋体" panose="02010600030101010101" pitchFamily="2" charset="-122"/>
                  </a:endParaRPr>
                </a:p>
                <a:p>
                  <a:pPr eaLnBrk="0" hangingPunct="0"/>
                  <a:endParaRPr lang="zh-CN" altLang="en-US" sz="2000" dirty="0">
                    <a:latin typeface="Times New Roman" panose="02020603050405020304" pitchFamily="2" charset="0"/>
                    <a:ea typeface="宋体" panose="02010600030101010101" pitchFamily="2" charset="-122"/>
                  </a:endParaRPr>
                </a:p>
              </p:txBody>
            </p:sp>
            <p:sp>
              <p:nvSpPr>
                <p:cNvPr id="7196" name="矩形 7195"/>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197" name="组合 7196"/>
              <p:cNvGrpSpPr/>
              <p:nvPr/>
            </p:nvGrpSpPr>
            <p:grpSpPr>
              <a:xfrm>
                <a:off x="0" y="1718"/>
                <a:ext cx="1324" cy="445"/>
                <a:chOff x="0" y="0"/>
                <a:chExt cx="1324" cy="445"/>
              </a:xfrm>
            </p:grpSpPr>
            <p:sp>
              <p:nvSpPr>
                <p:cNvPr id="7198" name="矩形 7197"/>
                <p:cNvSpPr/>
                <p:nvPr/>
              </p:nvSpPr>
              <p:spPr>
                <a:xfrm>
                  <a:off x="43" y="0"/>
                  <a:ext cx="1238" cy="445"/>
                </a:xfrm>
                <a:prstGeom prst="rect">
                  <a:avLst/>
                </a:prstGeom>
                <a:noFill/>
                <a:ln w="9525">
                  <a:noFill/>
                </a:ln>
              </p:spPr>
              <p:txBody>
                <a:bodyPr tIns="0">
                  <a:spAutoFit/>
                </a:bodyPr>
                <a:p>
                  <a:pPr eaLnBrk="0" hangingPunct="0"/>
                  <a:r>
                    <a:rPr lang="en-US" altLang="zh-CN" sz="2000" dirty="0">
                      <a:latin typeface="Times New Roman" panose="02020603050405020304" pitchFamily="2" charset="0"/>
                      <a:ea typeface="宋体" panose="02010600030101010101" pitchFamily="2" charset="-122"/>
                    </a:rPr>
                    <a:t>AlCl</a:t>
                  </a:r>
                  <a:r>
                    <a:rPr lang="en-US" altLang="zh-CN" sz="2000" baseline="-30000" dirty="0">
                      <a:latin typeface="Times New Roman" panose="02020603050405020304" pitchFamily="2" charset="0"/>
                      <a:ea typeface="宋体" panose="02010600030101010101" pitchFamily="2" charset="-122"/>
                    </a:rPr>
                    <a:t>3</a:t>
                  </a:r>
                  <a:endParaRPr lang="en-US" altLang="zh-CN" sz="2000" dirty="0">
                    <a:latin typeface="Times New Roman" panose="02020603050405020304" pitchFamily="2" charset="0"/>
                    <a:ea typeface="宋体" panose="02010600030101010101" pitchFamily="2" charset="-122"/>
                  </a:endParaRPr>
                </a:p>
                <a:p>
                  <a:pPr eaLnBrk="0" hangingPunct="0"/>
                  <a:endParaRPr lang="zh-CN" altLang="en-US" sz="2000" dirty="0">
                    <a:latin typeface="Times New Roman" panose="02020603050405020304" pitchFamily="2" charset="0"/>
                    <a:ea typeface="宋体" panose="02010600030101010101" pitchFamily="2" charset="-122"/>
                  </a:endParaRPr>
                </a:p>
              </p:txBody>
            </p:sp>
            <p:sp>
              <p:nvSpPr>
                <p:cNvPr id="7199" name="矩形 7198"/>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00" name="组合 7199"/>
              <p:cNvGrpSpPr/>
              <p:nvPr/>
            </p:nvGrpSpPr>
            <p:grpSpPr>
              <a:xfrm>
                <a:off x="1324" y="1718"/>
                <a:ext cx="1324" cy="404"/>
                <a:chOff x="0" y="0"/>
                <a:chExt cx="1324" cy="404"/>
              </a:xfrm>
            </p:grpSpPr>
            <p:sp>
              <p:nvSpPr>
                <p:cNvPr id="7201" name="矩形 7200"/>
                <p:cNvSpPr/>
                <p:nvPr/>
              </p:nvSpPr>
              <p:spPr>
                <a:xfrm>
                  <a:off x="43" y="0"/>
                  <a:ext cx="1238" cy="404"/>
                </a:xfrm>
                <a:prstGeom prst="rect">
                  <a:avLst/>
                </a:prstGeom>
                <a:noFill/>
                <a:ln w="9525">
                  <a:noFill/>
                </a:ln>
              </p:spPr>
              <p:txBody>
                <a:bodyPr tIns="0">
                  <a:spAutoFit/>
                </a:bodyPr>
                <a:p>
                  <a:pPr algn="ctr" eaLnBrk="0" hangingPunct="0"/>
                  <a:r>
                    <a:rPr lang="zh-CN" altLang="en-US" sz="2000" dirty="0">
                      <a:latin typeface="Times New Roman" panose="02020603050405020304" pitchFamily="2" charset="0"/>
                      <a:ea typeface="宋体" panose="02010600030101010101" pitchFamily="2" charset="-122"/>
                    </a:rPr>
                    <a:t>192</a:t>
                  </a:r>
                  <a:endParaRPr lang="zh-CN" altLang="en-US" sz="2000" dirty="0">
                    <a:latin typeface="Times New Roman" panose="02020603050405020304" pitchFamily="2" charset="0"/>
                    <a:ea typeface="宋体" panose="02010600030101010101" pitchFamily="2" charset="-122"/>
                  </a:endParaRPr>
                </a:p>
                <a:p>
                  <a:pPr eaLnBrk="0" hangingPunct="0"/>
                  <a:endParaRPr lang="zh-CN" altLang="en-US" sz="1600" dirty="0">
                    <a:latin typeface="Times New Roman" panose="02020603050405020304" pitchFamily="2" charset="0"/>
                    <a:ea typeface="宋体" panose="02010600030101010101" pitchFamily="2" charset="-122"/>
                  </a:endParaRPr>
                </a:p>
              </p:txBody>
            </p:sp>
            <p:sp>
              <p:nvSpPr>
                <p:cNvPr id="7202" name="矩形 7201"/>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03" name="组合 7202"/>
              <p:cNvGrpSpPr/>
              <p:nvPr/>
            </p:nvGrpSpPr>
            <p:grpSpPr>
              <a:xfrm>
                <a:off x="0" y="2121"/>
                <a:ext cx="1324" cy="776"/>
                <a:chOff x="0" y="0"/>
                <a:chExt cx="1324" cy="776"/>
              </a:xfrm>
            </p:grpSpPr>
            <p:sp>
              <p:nvSpPr>
                <p:cNvPr id="7204" name="矩形 7203"/>
                <p:cNvSpPr/>
                <p:nvPr/>
              </p:nvSpPr>
              <p:spPr>
                <a:xfrm>
                  <a:off x="43" y="0"/>
                  <a:ext cx="1238" cy="776"/>
                </a:xfrm>
                <a:prstGeom prst="rect">
                  <a:avLst/>
                </a:prstGeom>
                <a:noFill/>
                <a:ln w="9525">
                  <a:noFill/>
                </a:ln>
              </p:spPr>
              <p:txBody>
                <a:bodyPr tIns="0">
                  <a:spAutoFit/>
                </a:bodyPr>
                <a:p>
                  <a:pPr eaLnBrk="0" hangingPunct="0"/>
                  <a:r>
                    <a:rPr lang="en-US" altLang="zh-CN" sz="2000" dirty="0">
                      <a:latin typeface="Times New Roman" panose="02020603050405020304" pitchFamily="2" charset="0"/>
                      <a:ea typeface="宋体" panose="02010600030101010101" pitchFamily="2" charset="-122"/>
                    </a:rPr>
                    <a:t>NaCl-KCl (50:50)</a:t>
                  </a:r>
                  <a:endParaRPr lang="en-US" altLang="zh-CN" sz="2000" dirty="0">
                    <a:latin typeface="Times New Roman" panose="02020603050405020304" pitchFamily="2" charset="0"/>
                    <a:ea typeface="宋体" panose="02010600030101010101" pitchFamily="2" charset="-122"/>
                  </a:endParaRPr>
                </a:p>
                <a:p>
                  <a:pPr eaLnBrk="0" hangingPunct="0"/>
                  <a:r>
                    <a:rPr lang="en-US" altLang="zh-CN" sz="1600" dirty="0">
                      <a:latin typeface="Times New Roman" panose="02020603050405020304" pitchFamily="2" charset="0"/>
                      <a:ea typeface="宋体" panose="02010600030101010101" pitchFamily="2" charset="-122"/>
                    </a:rPr>
                    <a:t> </a:t>
                  </a:r>
                  <a:endParaRPr lang="en-US" altLang="zh-CN" sz="1600" dirty="0">
                    <a:latin typeface="Times New Roman" panose="02020603050405020304" pitchFamily="2" charset="0"/>
                    <a:ea typeface="宋体" panose="02010600030101010101" pitchFamily="2" charset="-122"/>
                  </a:endParaRPr>
                </a:p>
                <a:p>
                  <a:pPr eaLnBrk="0" hangingPunct="0"/>
                  <a:endParaRPr lang="zh-CN" altLang="en-US" sz="1600" dirty="0">
                    <a:latin typeface="Times New Roman" panose="02020603050405020304" pitchFamily="2" charset="0"/>
                    <a:ea typeface="宋体" panose="02010600030101010101" pitchFamily="2" charset="-122"/>
                  </a:endParaRPr>
                </a:p>
              </p:txBody>
            </p:sp>
            <p:sp>
              <p:nvSpPr>
                <p:cNvPr id="7205" name="矩形 7204"/>
                <p:cNvSpPr/>
                <p:nvPr/>
              </p:nvSpPr>
              <p:spPr>
                <a:xfrm>
                  <a:off x="0" y="0"/>
                  <a:ext cx="1324" cy="518"/>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06" name="组合 7205"/>
              <p:cNvGrpSpPr/>
              <p:nvPr/>
            </p:nvGrpSpPr>
            <p:grpSpPr>
              <a:xfrm>
                <a:off x="1324" y="2121"/>
                <a:ext cx="1324" cy="518"/>
                <a:chOff x="0" y="0"/>
                <a:chExt cx="1324" cy="518"/>
              </a:xfrm>
            </p:grpSpPr>
            <p:sp>
              <p:nvSpPr>
                <p:cNvPr id="7207" name="矩形 7206"/>
                <p:cNvSpPr/>
                <p:nvPr/>
              </p:nvSpPr>
              <p:spPr>
                <a:xfrm>
                  <a:off x="43" y="0"/>
                  <a:ext cx="1238" cy="444"/>
                </a:xfrm>
                <a:prstGeom prst="rect">
                  <a:avLst/>
                </a:prstGeom>
                <a:noFill/>
                <a:ln w="9525">
                  <a:noFill/>
                </a:ln>
              </p:spPr>
              <p:txBody>
                <a:bodyPr tIns="0">
                  <a:spAutoFit/>
                </a:bodyPr>
                <a:p>
                  <a:pPr algn="ctr" eaLnBrk="0" hangingPunct="0"/>
                  <a:r>
                    <a:rPr lang="zh-CN" altLang="en-US" sz="2000" dirty="0">
                      <a:latin typeface="Times New Roman" panose="02020603050405020304" pitchFamily="2" charset="0"/>
                      <a:ea typeface="宋体" panose="02010600030101010101" pitchFamily="2" charset="-122"/>
                    </a:rPr>
                    <a:t>658</a:t>
                  </a:r>
                  <a:endParaRPr lang="zh-CN" altLang="en-US" sz="2000" dirty="0">
                    <a:latin typeface="Times New Roman" panose="02020603050405020304" pitchFamily="2" charset="0"/>
                    <a:ea typeface="宋体" panose="02010600030101010101" pitchFamily="2" charset="-122"/>
                  </a:endParaRPr>
                </a:p>
                <a:p>
                  <a:pPr eaLnBrk="0" hangingPunct="0"/>
                  <a:endParaRPr lang="zh-CN" altLang="en-US" sz="2000" dirty="0">
                    <a:latin typeface="Times New Roman" panose="02020603050405020304" pitchFamily="2" charset="0"/>
                    <a:ea typeface="宋体" panose="02010600030101010101" pitchFamily="2" charset="-122"/>
                  </a:endParaRPr>
                </a:p>
              </p:txBody>
            </p:sp>
            <p:sp>
              <p:nvSpPr>
                <p:cNvPr id="7208" name="矩形 7207"/>
                <p:cNvSpPr/>
                <p:nvPr/>
              </p:nvSpPr>
              <p:spPr>
                <a:xfrm>
                  <a:off x="0" y="0"/>
                  <a:ext cx="1324" cy="518"/>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09" name="组合 7208"/>
              <p:cNvGrpSpPr/>
              <p:nvPr/>
            </p:nvGrpSpPr>
            <p:grpSpPr>
              <a:xfrm>
                <a:off x="0" y="2639"/>
                <a:ext cx="1324" cy="652"/>
                <a:chOff x="0" y="0"/>
                <a:chExt cx="1324" cy="652"/>
              </a:xfrm>
            </p:grpSpPr>
            <p:sp>
              <p:nvSpPr>
                <p:cNvPr id="7210" name="矩形 7209"/>
                <p:cNvSpPr/>
                <p:nvPr/>
              </p:nvSpPr>
              <p:spPr>
                <a:xfrm>
                  <a:off x="43" y="1"/>
                  <a:ext cx="1238" cy="651"/>
                </a:xfrm>
                <a:prstGeom prst="rect">
                  <a:avLst/>
                </a:prstGeom>
                <a:noFill/>
                <a:ln w="9525">
                  <a:noFill/>
                </a:ln>
              </p:spPr>
              <p:txBody>
                <a:bodyPr tIns="0">
                  <a:spAutoFit/>
                </a:bodyPr>
                <a:p>
                  <a:pPr eaLnBrk="0" hangingPunct="0"/>
                  <a:r>
                    <a:rPr lang="en-US" altLang="zh-CN" sz="2000" dirty="0">
                      <a:latin typeface="Times New Roman" panose="02020603050405020304" pitchFamily="2" charset="0"/>
                      <a:ea typeface="宋体" panose="02010600030101010101" pitchFamily="2" charset="-122"/>
                    </a:rPr>
                    <a:t>AlCl</a:t>
                  </a:r>
                  <a:r>
                    <a:rPr lang="en-US" altLang="zh-CN" sz="2000" baseline="-30000" dirty="0">
                      <a:latin typeface="Times New Roman" panose="02020603050405020304" pitchFamily="2" charset="0"/>
                      <a:ea typeface="宋体" panose="02010600030101010101" pitchFamily="2" charset="-122"/>
                    </a:rPr>
                    <a:t>3</a:t>
                  </a:r>
                  <a:r>
                    <a:rPr lang="en-US" altLang="zh-CN" sz="2000" dirty="0">
                      <a:latin typeface="Times New Roman" panose="02020603050405020304" pitchFamily="2" charset="0"/>
                      <a:ea typeface="宋体" panose="02010600030101010101" pitchFamily="2" charset="-122"/>
                    </a:rPr>
                    <a:t>- NaCl-KCl (60:26:14)</a:t>
                  </a:r>
                  <a:endParaRPr lang="en-US" altLang="zh-CN" sz="2000" dirty="0">
                    <a:latin typeface="Times New Roman" panose="02020603050405020304" pitchFamily="2" charset="0"/>
                    <a:ea typeface="宋体" panose="02010600030101010101" pitchFamily="2" charset="-122"/>
                  </a:endParaRPr>
                </a:p>
                <a:p>
                  <a:pPr eaLnBrk="0" hangingPunct="0"/>
                  <a:endParaRPr lang="zh-CN" altLang="en-US" sz="2000" dirty="0">
                    <a:latin typeface="Times New Roman" panose="02020603050405020304" pitchFamily="2" charset="0"/>
                    <a:ea typeface="宋体" panose="02010600030101010101" pitchFamily="2" charset="-122"/>
                  </a:endParaRPr>
                </a:p>
              </p:txBody>
            </p:sp>
            <p:sp>
              <p:nvSpPr>
                <p:cNvPr id="7211" name="矩形 7210"/>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12" name="组合 7211"/>
              <p:cNvGrpSpPr/>
              <p:nvPr/>
            </p:nvGrpSpPr>
            <p:grpSpPr>
              <a:xfrm>
                <a:off x="1324" y="2639"/>
                <a:ext cx="1324" cy="404"/>
                <a:chOff x="0" y="0"/>
                <a:chExt cx="1324" cy="404"/>
              </a:xfrm>
            </p:grpSpPr>
            <p:sp>
              <p:nvSpPr>
                <p:cNvPr id="7213" name="矩形 7212"/>
                <p:cNvSpPr/>
                <p:nvPr/>
              </p:nvSpPr>
              <p:spPr>
                <a:xfrm>
                  <a:off x="43" y="1"/>
                  <a:ext cx="1238" cy="403"/>
                </a:xfrm>
                <a:prstGeom prst="rect">
                  <a:avLst/>
                </a:prstGeom>
                <a:noFill/>
                <a:ln w="9525">
                  <a:noFill/>
                </a:ln>
              </p:spPr>
              <p:txBody>
                <a:bodyPr tIns="0">
                  <a:spAutoFit/>
                </a:bodyPr>
                <a:p>
                  <a:pPr algn="ctr" eaLnBrk="0" hangingPunct="0"/>
                  <a:r>
                    <a:rPr lang="zh-CN" altLang="en-US" sz="2000" dirty="0">
                      <a:latin typeface="Times New Roman" panose="02020603050405020304" pitchFamily="2" charset="0"/>
                      <a:ea typeface="宋体" panose="02010600030101010101" pitchFamily="2" charset="-122"/>
                    </a:rPr>
                    <a:t>94</a:t>
                  </a:r>
                  <a:endParaRPr lang="zh-CN" altLang="en-US" sz="2000" dirty="0">
                    <a:latin typeface="Times New Roman" panose="02020603050405020304" pitchFamily="2" charset="0"/>
                    <a:ea typeface="宋体" panose="02010600030101010101" pitchFamily="2" charset="-122"/>
                  </a:endParaRPr>
                </a:p>
                <a:p>
                  <a:pPr eaLnBrk="0" hangingPunct="0"/>
                  <a:endParaRPr lang="zh-CN" altLang="en-US" sz="1600" dirty="0">
                    <a:latin typeface="Times New Roman" panose="02020603050405020304" pitchFamily="2" charset="0"/>
                    <a:ea typeface="宋体" panose="02010600030101010101" pitchFamily="2" charset="-122"/>
                  </a:endParaRPr>
                </a:p>
              </p:txBody>
            </p:sp>
            <p:sp>
              <p:nvSpPr>
                <p:cNvPr id="7214" name="矩形 7213"/>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sp>
          <p:nvSpPr>
            <p:cNvPr id="7215" name="矩形 7214"/>
            <p:cNvSpPr/>
            <p:nvPr/>
          </p:nvSpPr>
          <p:spPr>
            <a:xfrm>
              <a:off x="0" y="0"/>
              <a:ext cx="2654" cy="3048"/>
            </a:xfrm>
            <a:prstGeom prst="rect">
              <a:avLst/>
            </a:prstGeom>
            <a:noFill/>
            <a:ln w="9525" cap="flat" cmpd="sng">
              <a:solidFill>
                <a:srgbClr val="A0A0A0"/>
              </a:solidFill>
              <a:prstDash val="solid"/>
              <a:miter/>
              <a:headEnd type="none" w="med" len="med"/>
              <a:tailEnd type="none" w="med" len="med"/>
            </a:ln>
          </p:spPr>
          <p:txBody>
            <a:bodyPr/>
            <a:p>
              <a:endParaRPr lang="zh-CN" altLang="en-US"/>
            </a:p>
          </p:txBody>
        </p:sp>
      </p:grpSp>
      <p:grpSp>
        <p:nvGrpSpPr>
          <p:cNvPr id="7216" name="组合 7215"/>
          <p:cNvGrpSpPr/>
          <p:nvPr/>
        </p:nvGrpSpPr>
        <p:grpSpPr>
          <a:xfrm>
            <a:off x="4648200" y="2057400"/>
            <a:ext cx="4248150" cy="4495800"/>
            <a:chOff x="0" y="0"/>
            <a:chExt cx="2654" cy="2377"/>
          </a:xfrm>
        </p:grpSpPr>
        <p:grpSp>
          <p:nvGrpSpPr>
            <p:cNvPr id="7217" name="组合 7216"/>
            <p:cNvGrpSpPr/>
            <p:nvPr/>
          </p:nvGrpSpPr>
          <p:grpSpPr>
            <a:xfrm>
              <a:off x="3" y="3"/>
              <a:ext cx="2648" cy="2371"/>
              <a:chOff x="0" y="0"/>
              <a:chExt cx="2648" cy="2371"/>
            </a:xfrm>
          </p:grpSpPr>
          <p:grpSp>
            <p:nvGrpSpPr>
              <p:cNvPr id="7218" name="组合 7217"/>
              <p:cNvGrpSpPr/>
              <p:nvPr/>
            </p:nvGrpSpPr>
            <p:grpSpPr>
              <a:xfrm>
                <a:off x="0" y="0"/>
                <a:ext cx="1324" cy="759"/>
                <a:chOff x="0" y="0"/>
                <a:chExt cx="1324" cy="759"/>
              </a:xfrm>
            </p:grpSpPr>
            <p:sp>
              <p:nvSpPr>
                <p:cNvPr id="7219" name="矩形 7218"/>
                <p:cNvSpPr/>
                <p:nvPr/>
              </p:nvSpPr>
              <p:spPr>
                <a:xfrm>
                  <a:off x="43" y="0"/>
                  <a:ext cx="1238" cy="759"/>
                </a:xfrm>
                <a:prstGeom prst="rect">
                  <a:avLst/>
                </a:prstGeom>
                <a:noFill/>
                <a:ln w="9525">
                  <a:noFill/>
                </a:ln>
              </p:spPr>
              <p:txBody>
                <a:bodyPr lIns="18000" rIns="18000" bIns="0"/>
                <a:p>
                  <a:pPr eaLnBrk="0" hangingPunct="0"/>
                  <a:r>
                    <a:rPr lang="et-EE" altLang="en-US" b="1" dirty="0">
                      <a:latin typeface="Times New Roman" panose="02020603050405020304" pitchFamily="2" charset="0"/>
                      <a:ea typeface="宋体" panose="02010600030101010101" pitchFamily="2" charset="-122"/>
                      <a:cs typeface="Times New Roman" panose="02020603050405020304" pitchFamily="2" charset="0"/>
                    </a:rPr>
                    <a:t>Ionic liquid</a:t>
                  </a:r>
                  <a:endParaRPr lang="en-US" altLang="zh-CN" b="1" dirty="0">
                    <a:latin typeface="Times New Roman" panose="02020603050405020304" pitchFamily="2" charset="0"/>
                    <a:ea typeface="宋体" panose="02010600030101010101" pitchFamily="2" charset="-122"/>
                  </a:endParaRPr>
                </a:p>
                <a:p>
                  <a:pPr eaLnBrk="0" hangingPunct="0"/>
                  <a:endParaRPr lang="zh-CN" altLang="en-US" sz="1600" dirty="0">
                    <a:latin typeface="Times New Roman" panose="02020603050405020304" pitchFamily="2" charset="0"/>
                    <a:ea typeface="宋体" panose="02010600030101010101" pitchFamily="2" charset="-122"/>
                  </a:endParaRPr>
                </a:p>
              </p:txBody>
            </p:sp>
            <p:sp>
              <p:nvSpPr>
                <p:cNvPr id="7220" name="矩形 7219"/>
                <p:cNvSpPr/>
                <p:nvPr/>
              </p:nvSpPr>
              <p:spPr>
                <a:xfrm>
                  <a:off x="0" y="0"/>
                  <a:ext cx="1324" cy="759"/>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21" name="组合 7220"/>
              <p:cNvGrpSpPr/>
              <p:nvPr/>
            </p:nvGrpSpPr>
            <p:grpSpPr>
              <a:xfrm>
                <a:off x="1324" y="0"/>
                <a:ext cx="1324" cy="759"/>
                <a:chOff x="0" y="0"/>
                <a:chExt cx="1324" cy="759"/>
              </a:xfrm>
            </p:grpSpPr>
            <p:sp>
              <p:nvSpPr>
                <p:cNvPr id="7222" name="矩形 7221"/>
                <p:cNvSpPr/>
                <p:nvPr/>
              </p:nvSpPr>
              <p:spPr>
                <a:xfrm>
                  <a:off x="43" y="0"/>
                  <a:ext cx="1238" cy="759"/>
                </a:xfrm>
                <a:prstGeom prst="rect">
                  <a:avLst/>
                </a:prstGeom>
                <a:noFill/>
                <a:ln w="9525">
                  <a:noFill/>
                </a:ln>
              </p:spPr>
              <p:txBody>
                <a:bodyPr lIns="18000" rIns="18000"/>
                <a:p>
                  <a:pPr eaLnBrk="0" hangingPunct="0"/>
                  <a:r>
                    <a:rPr lang="et-EE" altLang="en-US" b="1" dirty="0">
                      <a:latin typeface="Times New Roman" panose="02020603050405020304" pitchFamily="2" charset="0"/>
                      <a:ea typeface="宋体" panose="02010600030101010101" pitchFamily="2" charset="-122"/>
                      <a:cs typeface="Times New Roman" panose="02020603050405020304" pitchFamily="2" charset="0"/>
                    </a:rPr>
                    <a:t>m.p</a:t>
                  </a:r>
                  <a:r>
                    <a:rPr lang="en-US" altLang="zh-CN" b="1" dirty="0">
                      <a:latin typeface="Times New Roman" panose="02020603050405020304" pitchFamily="2" charset="0"/>
                      <a:ea typeface="宋体" panose="02010600030101010101" pitchFamily="2" charset="-122"/>
                    </a:rPr>
                    <a:t>.</a:t>
                  </a:r>
                  <a:r>
                    <a:rPr lang="et-EE" altLang="en-US" b="1" dirty="0">
                      <a:latin typeface="Times New Roman" panose="02020603050405020304" pitchFamily="2" charset="0"/>
                      <a:ea typeface="宋体" panose="02010600030101010101" pitchFamily="2" charset="-122"/>
                    </a:rPr>
                    <a:t>  </a:t>
                  </a:r>
                  <a:r>
                    <a:rPr lang="en-US" altLang="zh-CN" b="1" dirty="0">
                      <a:latin typeface="Times New Roman" panose="02020603050405020304" pitchFamily="2" charset="0"/>
                      <a:ea typeface="宋体" panose="02010600030101010101" pitchFamily="2" charset="-122"/>
                    </a:rPr>
                    <a:t>(</a:t>
                  </a:r>
                  <a:r>
                    <a:rPr lang="en-US" altLang="zh-CN" b="1" baseline="30000" dirty="0">
                      <a:latin typeface="Times New Roman" panose="02020603050405020304" pitchFamily="2" charset="0"/>
                      <a:ea typeface="宋体" panose="02010600030101010101" pitchFamily="2" charset="-122"/>
                    </a:rPr>
                    <a:t>o</a:t>
                  </a:r>
                  <a:r>
                    <a:rPr lang="en-US" altLang="zh-CN" b="1" dirty="0">
                      <a:latin typeface="Times New Roman" panose="02020603050405020304" pitchFamily="2" charset="0"/>
                      <a:ea typeface="宋体" panose="02010600030101010101" pitchFamily="2" charset="-122"/>
                    </a:rPr>
                    <a:t>C)</a:t>
                  </a:r>
                  <a:endParaRPr lang="en-US" altLang="zh-CN" dirty="0">
                    <a:latin typeface="Times New Roman" panose="02020603050405020304" pitchFamily="2" charset="0"/>
                    <a:ea typeface="宋体" panose="02010600030101010101" pitchFamily="2" charset="-122"/>
                  </a:endParaRPr>
                </a:p>
                <a:p>
                  <a:pPr eaLnBrk="0" hangingPunct="0"/>
                  <a:endParaRPr lang="zh-CN" altLang="en-US" dirty="0">
                    <a:latin typeface="Times New Roman" panose="02020603050405020304" pitchFamily="2" charset="0"/>
                    <a:ea typeface="宋体" panose="02010600030101010101" pitchFamily="2" charset="-122"/>
                  </a:endParaRPr>
                </a:p>
              </p:txBody>
            </p:sp>
            <p:sp>
              <p:nvSpPr>
                <p:cNvPr id="7223" name="矩形 7222"/>
                <p:cNvSpPr/>
                <p:nvPr/>
              </p:nvSpPr>
              <p:spPr>
                <a:xfrm>
                  <a:off x="0" y="0"/>
                  <a:ext cx="1324" cy="759"/>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24" name="组合 7223"/>
              <p:cNvGrpSpPr/>
              <p:nvPr/>
            </p:nvGrpSpPr>
            <p:grpSpPr>
              <a:xfrm>
                <a:off x="0" y="759"/>
                <a:ext cx="1324" cy="403"/>
                <a:chOff x="0" y="0"/>
                <a:chExt cx="1324" cy="403"/>
              </a:xfrm>
            </p:grpSpPr>
            <p:sp>
              <p:nvSpPr>
                <p:cNvPr id="7225" name="矩形 7224"/>
                <p:cNvSpPr/>
                <p:nvPr/>
              </p:nvSpPr>
              <p:spPr>
                <a:xfrm>
                  <a:off x="43" y="0"/>
                  <a:ext cx="1238" cy="403"/>
                </a:xfrm>
                <a:prstGeom prst="rect">
                  <a:avLst/>
                </a:prstGeom>
                <a:noFill/>
                <a:ln w="9525">
                  <a:noFill/>
                </a:ln>
              </p:spPr>
              <p:txBody>
                <a:bodyPr lIns="18000" rIns="18000"/>
                <a:p>
                  <a:pPr eaLnBrk="0" hangingPunct="0"/>
                  <a:r>
                    <a:rPr lang="zh-CN" altLang="en-US" sz="2000" dirty="0">
                      <a:latin typeface="Times New Roman" panose="02020603050405020304" pitchFamily="2" charset="0"/>
                      <a:ea typeface="宋体" panose="02010600030101010101" pitchFamily="2" charset="-122"/>
                    </a:rPr>
                    <a:t>[</a:t>
                  </a:r>
                  <a:r>
                    <a:rPr lang="en-US" altLang="zh-CN" sz="2000" dirty="0">
                      <a:latin typeface="Times New Roman" panose="02020603050405020304" pitchFamily="2" charset="0"/>
                      <a:ea typeface="宋体" panose="02010600030101010101" pitchFamily="2" charset="-122"/>
                    </a:rPr>
                    <a:t>BMIm]Cl</a:t>
                  </a:r>
                  <a:endParaRPr lang="en-US" altLang="zh-CN" sz="2000" dirty="0">
                    <a:latin typeface="Times New Roman" panose="02020603050405020304" pitchFamily="2" charset="0"/>
                    <a:ea typeface="宋体" panose="02010600030101010101" pitchFamily="2" charset="-122"/>
                  </a:endParaRPr>
                </a:p>
                <a:p>
                  <a:pPr eaLnBrk="0" hangingPunct="0"/>
                  <a:endParaRPr lang="zh-CN" altLang="en-US" sz="2000" dirty="0">
                    <a:latin typeface="Times New Roman" panose="02020603050405020304" pitchFamily="2" charset="0"/>
                    <a:ea typeface="宋体" panose="02010600030101010101" pitchFamily="2" charset="-122"/>
                  </a:endParaRPr>
                </a:p>
              </p:txBody>
            </p:sp>
            <p:sp>
              <p:nvSpPr>
                <p:cNvPr id="7226" name="矩形 7225"/>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27" name="组合 7226"/>
              <p:cNvGrpSpPr/>
              <p:nvPr/>
            </p:nvGrpSpPr>
            <p:grpSpPr>
              <a:xfrm>
                <a:off x="1324" y="759"/>
                <a:ext cx="1324" cy="403"/>
                <a:chOff x="0" y="0"/>
                <a:chExt cx="1324" cy="403"/>
              </a:xfrm>
            </p:grpSpPr>
            <p:sp>
              <p:nvSpPr>
                <p:cNvPr id="7228" name="矩形 7227"/>
                <p:cNvSpPr/>
                <p:nvPr/>
              </p:nvSpPr>
              <p:spPr>
                <a:xfrm>
                  <a:off x="43" y="0"/>
                  <a:ext cx="1238" cy="403"/>
                </a:xfrm>
                <a:prstGeom prst="rect">
                  <a:avLst/>
                </a:prstGeom>
                <a:noFill/>
                <a:ln w="9525">
                  <a:noFill/>
                </a:ln>
              </p:spPr>
              <p:txBody>
                <a:bodyPr lIns="18000" rIns="18000"/>
                <a:p>
                  <a:pPr algn="ctr" eaLnBrk="0" hangingPunct="0"/>
                  <a:r>
                    <a:rPr lang="zh-CN" altLang="en-US" sz="2000" dirty="0">
                      <a:latin typeface="Times New Roman" panose="02020603050405020304" pitchFamily="2" charset="0"/>
                      <a:ea typeface="宋体" panose="02010600030101010101" pitchFamily="2" charset="-122"/>
                    </a:rPr>
                    <a:t>65</a:t>
                  </a:r>
                  <a:endParaRPr lang="zh-CN" altLang="en-US" sz="2000" dirty="0">
                    <a:latin typeface="Times New Roman" panose="02020603050405020304" pitchFamily="2" charset="0"/>
                    <a:ea typeface="宋体" panose="02010600030101010101" pitchFamily="2" charset="-122"/>
                  </a:endParaRPr>
                </a:p>
                <a:p>
                  <a:pPr eaLnBrk="0" hangingPunct="0"/>
                  <a:endParaRPr lang="zh-CN" altLang="en-US" sz="1600" dirty="0">
                    <a:latin typeface="Times New Roman" panose="02020603050405020304" pitchFamily="2" charset="0"/>
                    <a:ea typeface="宋体" panose="02010600030101010101" pitchFamily="2" charset="-122"/>
                  </a:endParaRPr>
                </a:p>
              </p:txBody>
            </p:sp>
            <p:sp>
              <p:nvSpPr>
                <p:cNvPr id="7229" name="矩形 7228"/>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30" name="组合 7229"/>
              <p:cNvGrpSpPr/>
              <p:nvPr/>
            </p:nvGrpSpPr>
            <p:grpSpPr>
              <a:xfrm>
                <a:off x="0" y="1162"/>
                <a:ext cx="1324" cy="403"/>
                <a:chOff x="0" y="0"/>
                <a:chExt cx="1324" cy="403"/>
              </a:xfrm>
            </p:grpSpPr>
            <p:sp>
              <p:nvSpPr>
                <p:cNvPr id="7231" name="矩形 7230"/>
                <p:cNvSpPr/>
                <p:nvPr/>
              </p:nvSpPr>
              <p:spPr>
                <a:xfrm>
                  <a:off x="43" y="0"/>
                  <a:ext cx="1238" cy="403"/>
                </a:xfrm>
                <a:prstGeom prst="rect">
                  <a:avLst/>
                </a:prstGeom>
                <a:noFill/>
                <a:ln w="9525">
                  <a:noFill/>
                </a:ln>
              </p:spPr>
              <p:txBody>
                <a:bodyPr lIns="18000" rIns="18000"/>
                <a:p>
                  <a:pPr eaLnBrk="0" hangingPunct="0"/>
                  <a:r>
                    <a:rPr lang="zh-CN" altLang="en-US" sz="2000" dirty="0">
                      <a:latin typeface="Times New Roman" panose="02020603050405020304" pitchFamily="2" charset="0"/>
                      <a:ea typeface="宋体" panose="02010600030101010101" pitchFamily="2" charset="-122"/>
                    </a:rPr>
                    <a:t>[</a:t>
                  </a:r>
                  <a:r>
                    <a:rPr lang="en-US" altLang="zh-CN" sz="2000" dirty="0">
                      <a:latin typeface="Times New Roman" panose="02020603050405020304" pitchFamily="2" charset="0"/>
                      <a:ea typeface="宋体" panose="02010600030101010101" pitchFamily="2" charset="-122"/>
                    </a:rPr>
                    <a:t>BMIm][BF</a:t>
                  </a:r>
                  <a:r>
                    <a:rPr lang="en-US" altLang="zh-CN" sz="2000" baseline="-30000" dirty="0">
                      <a:latin typeface="Times New Roman" panose="02020603050405020304" pitchFamily="2" charset="0"/>
                      <a:ea typeface="宋体" panose="02010600030101010101" pitchFamily="2" charset="-122"/>
                    </a:rPr>
                    <a:t>4</a:t>
                  </a:r>
                  <a:r>
                    <a:rPr lang="en-US" altLang="zh-CN" sz="2000" dirty="0">
                      <a:latin typeface="Times New Roman" panose="02020603050405020304" pitchFamily="2" charset="0"/>
                      <a:ea typeface="宋体" panose="02010600030101010101" pitchFamily="2" charset="-122"/>
                    </a:rPr>
                    <a:t>]</a:t>
                  </a:r>
                  <a:endParaRPr lang="en-US" altLang="zh-CN" sz="2000" dirty="0">
                    <a:latin typeface="Times New Roman" panose="02020603050405020304" pitchFamily="2" charset="0"/>
                    <a:ea typeface="宋体" panose="02010600030101010101" pitchFamily="2" charset="-122"/>
                  </a:endParaRPr>
                </a:p>
                <a:p>
                  <a:pPr eaLnBrk="0" hangingPunct="0"/>
                  <a:endParaRPr lang="zh-CN" altLang="en-US" sz="2000" dirty="0">
                    <a:latin typeface="Times New Roman" panose="02020603050405020304" pitchFamily="2" charset="0"/>
                    <a:ea typeface="宋体" panose="02010600030101010101" pitchFamily="2" charset="-122"/>
                  </a:endParaRPr>
                </a:p>
              </p:txBody>
            </p:sp>
            <p:sp>
              <p:nvSpPr>
                <p:cNvPr id="7232" name="矩形 7231"/>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33" name="组合 7232"/>
              <p:cNvGrpSpPr/>
              <p:nvPr/>
            </p:nvGrpSpPr>
            <p:grpSpPr>
              <a:xfrm>
                <a:off x="1324" y="1162"/>
                <a:ext cx="1324" cy="403"/>
                <a:chOff x="0" y="0"/>
                <a:chExt cx="1324" cy="403"/>
              </a:xfrm>
            </p:grpSpPr>
            <p:sp>
              <p:nvSpPr>
                <p:cNvPr id="7234" name="矩形 7233"/>
                <p:cNvSpPr/>
                <p:nvPr/>
              </p:nvSpPr>
              <p:spPr>
                <a:xfrm>
                  <a:off x="43" y="0"/>
                  <a:ext cx="1238" cy="403"/>
                </a:xfrm>
                <a:prstGeom prst="rect">
                  <a:avLst/>
                </a:prstGeom>
                <a:noFill/>
                <a:ln w="9525">
                  <a:noFill/>
                </a:ln>
              </p:spPr>
              <p:txBody>
                <a:bodyPr lIns="18000" rIns="18000"/>
                <a:p>
                  <a:pPr algn="ctr" eaLnBrk="0" hangingPunct="0"/>
                  <a:r>
                    <a:rPr lang="zh-CN" altLang="en-US" sz="2000" dirty="0">
                      <a:latin typeface="Times New Roman" panose="02020603050405020304" pitchFamily="2" charset="0"/>
                      <a:ea typeface="宋体" panose="02010600030101010101" pitchFamily="2" charset="-122"/>
                    </a:rPr>
                    <a:t>-76</a:t>
                  </a:r>
                  <a:endParaRPr lang="zh-CN" altLang="en-US" sz="2000" dirty="0">
                    <a:latin typeface="Times New Roman" panose="02020603050405020304" pitchFamily="2" charset="0"/>
                    <a:ea typeface="宋体" panose="02010600030101010101" pitchFamily="2" charset="-122"/>
                  </a:endParaRPr>
                </a:p>
                <a:p>
                  <a:pPr eaLnBrk="0" hangingPunct="0"/>
                  <a:endParaRPr lang="zh-CN" altLang="en-US" sz="1600" dirty="0">
                    <a:latin typeface="Times New Roman" panose="02020603050405020304" pitchFamily="2" charset="0"/>
                    <a:ea typeface="宋体" panose="02010600030101010101" pitchFamily="2" charset="-122"/>
                  </a:endParaRPr>
                </a:p>
              </p:txBody>
            </p:sp>
            <p:sp>
              <p:nvSpPr>
                <p:cNvPr id="7235" name="矩形 7234"/>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36" name="组合 7235"/>
              <p:cNvGrpSpPr/>
              <p:nvPr/>
            </p:nvGrpSpPr>
            <p:grpSpPr>
              <a:xfrm>
                <a:off x="0" y="1565"/>
                <a:ext cx="1324" cy="403"/>
                <a:chOff x="0" y="0"/>
                <a:chExt cx="1324" cy="403"/>
              </a:xfrm>
            </p:grpSpPr>
            <p:sp>
              <p:nvSpPr>
                <p:cNvPr id="7237" name="矩形 7236"/>
                <p:cNvSpPr/>
                <p:nvPr/>
              </p:nvSpPr>
              <p:spPr>
                <a:xfrm>
                  <a:off x="43" y="0"/>
                  <a:ext cx="1238" cy="403"/>
                </a:xfrm>
                <a:prstGeom prst="rect">
                  <a:avLst/>
                </a:prstGeom>
                <a:noFill/>
                <a:ln w="9525">
                  <a:noFill/>
                </a:ln>
              </p:spPr>
              <p:txBody>
                <a:bodyPr lIns="18000" rIns="18000"/>
                <a:p>
                  <a:pPr eaLnBrk="0" hangingPunct="0"/>
                  <a:r>
                    <a:rPr lang="zh-CN" altLang="en-US" sz="2000" dirty="0">
                      <a:latin typeface="Times New Roman" panose="02020603050405020304" pitchFamily="2" charset="0"/>
                      <a:ea typeface="宋体" panose="02010600030101010101" pitchFamily="2" charset="-122"/>
                    </a:rPr>
                    <a:t>[</a:t>
                  </a:r>
                  <a:r>
                    <a:rPr lang="en-US" altLang="zh-CN" sz="2000" dirty="0">
                      <a:latin typeface="Times New Roman" panose="02020603050405020304" pitchFamily="2" charset="0"/>
                      <a:ea typeface="宋体" panose="02010600030101010101" pitchFamily="2" charset="-122"/>
                    </a:rPr>
                    <a:t>BMIm][PF</a:t>
                  </a:r>
                  <a:r>
                    <a:rPr lang="en-US" altLang="zh-CN" sz="2000" baseline="-30000" dirty="0">
                      <a:latin typeface="Times New Roman" panose="02020603050405020304" pitchFamily="2" charset="0"/>
                      <a:ea typeface="宋体" panose="02010600030101010101" pitchFamily="2" charset="-122"/>
                    </a:rPr>
                    <a:t>6</a:t>
                  </a:r>
                  <a:r>
                    <a:rPr lang="en-US" altLang="zh-CN" sz="2000" dirty="0">
                      <a:latin typeface="Times New Roman" panose="02020603050405020304" pitchFamily="2" charset="0"/>
                      <a:ea typeface="宋体" panose="02010600030101010101" pitchFamily="2" charset="-122"/>
                    </a:rPr>
                    <a:t>]</a:t>
                  </a:r>
                  <a:endParaRPr lang="en-US" altLang="zh-CN" sz="2000" dirty="0">
                    <a:latin typeface="Times New Roman" panose="02020603050405020304" pitchFamily="2" charset="0"/>
                    <a:ea typeface="宋体" panose="02010600030101010101" pitchFamily="2" charset="-122"/>
                  </a:endParaRPr>
                </a:p>
                <a:p>
                  <a:pPr eaLnBrk="0" hangingPunct="0"/>
                  <a:endParaRPr lang="zh-CN" altLang="en-US" sz="2000" dirty="0">
                    <a:latin typeface="Times New Roman" panose="02020603050405020304" pitchFamily="2" charset="0"/>
                    <a:ea typeface="宋体" panose="02010600030101010101" pitchFamily="2" charset="-122"/>
                  </a:endParaRPr>
                </a:p>
              </p:txBody>
            </p:sp>
            <p:sp>
              <p:nvSpPr>
                <p:cNvPr id="7238" name="矩形 7237"/>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39" name="组合 7238"/>
              <p:cNvGrpSpPr/>
              <p:nvPr/>
            </p:nvGrpSpPr>
            <p:grpSpPr>
              <a:xfrm>
                <a:off x="1324" y="1565"/>
                <a:ext cx="1324" cy="403"/>
                <a:chOff x="0" y="0"/>
                <a:chExt cx="1324" cy="403"/>
              </a:xfrm>
            </p:grpSpPr>
            <p:sp>
              <p:nvSpPr>
                <p:cNvPr id="7240" name="矩形 7239"/>
                <p:cNvSpPr/>
                <p:nvPr/>
              </p:nvSpPr>
              <p:spPr>
                <a:xfrm>
                  <a:off x="43" y="0"/>
                  <a:ext cx="1238" cy="403"/>
                </a:xfrm>
                <a:prstGeom prst="rect">
                  <a:avLst/>
                </a:prstGeom>
                <a:noFill/>
                <a:ln w="9525">
                  <a:noFill/>
                </a:ln>
              </p:spPr>
              <p:txBody>
                <a:bodyPr lIns="18000" rIns="18000"/>
                <a:p>
                  <a:pPr algn="ctr" eaLnBrk="0" hangingPunct="0"/>
                  <a:r>
                    <a:rPr lang="zh-CN" altLang="en-US" sz="2000" dirty="0">
                      <a:latin typeface="Times New Roman" panose="02020603050405020304" pitchFamily="2" charset="0"/>
                      <a:ea typeface="宋体" panose="02010600030101010101" pitchFamily="2" charset="-122"/>
                    </a:rPr>
                    <a:t>-8</a:t>
                  </a:r>
                  <a:endParaRPr lang="zh-CN" altLang="en-US" sz="2000" dirty="0">
                    <a:latin typeface="Times New Roman" panose="02020603050405020304" pitchFamily="2" charset="0"/>
                    <a:ea typeface="宋体" panose="02010600030101010101" pitchFamily="2" charset="-122"/>
                  </a:endParaRPr>
                </a:p>
                <a:p>
                  <a:pPr eaLnBrk="0" hangingPunct="0"/>
                  <a:endParaRPr lang="zh-CN" altLang="en-US" sz="1600" dirty="0">
                    <a:latin typeface="Times New Roman" panose="02020603050405020304" pitchFamily="2" charset="0"/>
                    <a:ea typeface="宋体" panose="02010600030101010101" pitchFamily="2" charset="-122"/>
                  </a:endParaRPr>
                </a:p>
              </p:txBody>
            </p:sp>
            <p:sp>
              <p:nvSpPr>
                <p:cNvPr id="7241" name="矩形 7240"/>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42" name="组合 7241"/>
              <p:cNvGrpSpPr/>
              <p:nvPr/>
            </p:nvGrpSpPr>
            <p:grpSpPr>
              <a:xfrm>
                <a:off x="0" y="1968"/>
                <a:ext cx="1324" cy="403"/>
                <a:chOff x="0" y="0"/>
                <a:chExt cx="1324" cy="403"/>
              </a:xfrm>
            </p:grpSpPr>
            <p:sp>
              <p:nvSpPr>
                <p:cNvPr id="7243" name="矩形 7242"/>
                <p:cNvSpPr/>
                <p:nvPr/>
              </p:nvSpPr>
              <p:spPr>
                <a:xfrm>
                  <a:off x="43" y="0"/>
                  <a:ext cx="1238" cy="403"/>
                </a:xfrm>
                <a:prstGeom prst="rect">
                  <a:avLst/>
                </a:prstGeom>
                <a:noFill/>
                <a:ln w="9525">
                  <a:noFill/>
                </a:ln>
              </p:spPr>
              <p:txBody>
                <a:bodyPr lIns="18000" rIns="18000"/>
                <a:p>
                  <a:pPr eaLnBrk="0" hangingPunct="0"/>
                  <a:r>
                    <a:rPr lang="zh-CN" altLang="en-US" sz="2000" dirty="0">
                      <a:latin typeface="Times New Roman" panose="02020603050405020304" pitchFamily="2" charset="0"/>
                      <a:ea typeface="宋体" panose="02010600030101010101" pitchFamily="2" charset="-122"/>
                    </a:rPr>
                    <a:t>[</a:t>
                  </a:r>
                  <a:r>
                    <a:rPr lang="en-US" altLang="zh-CN" sz="2000" dirty="0">
                      <a:latin typeface="Times New Roman" panose="02020603050405020304" pitchFamily="2" charset="0"/>
                      <a:ea typeface="宋体" panose="02010600030101010101" pitchFamily="2" charset="-122"/>
                    </a:rPr>
                    <a:t>BMIm][CF</a:t>
                  </a:r>
                  <a:r>
                    <a:rPr lang="en-US" altLang="zh-CN" sz="2000" baseline="-30000" dirty="0">
                      <a:latin typeface="Times New Roman" panose="02020603050405020304" pitchFamily="2" charset="0"/>
                      <a:ea typeface="宋体" panose="02010600030101010101" pitchFamily="2" charset="-122"/>
                    </a:rPr>
                    <a:t>3</a:t>
                  </a:r>
                  <a:r>
                    <a:rPr lang="en-US" altLang="zh-CN" sz="2000" dirty="0">
                      <a:latin typeface="Times New Roman" panose="02020603050405020304" pitchFamily="2" charset="0"/>
                      <a:ea typeface="宋体" panose="02010600030101010101" pitchFamily="2" charset="-122"/>
                    </a:rPr>
                    <a:t>CO</a:t>
                  </a:r>
                  <a:r>
                    <a:rPr lang="en-US" altLang="zh-CN" sz="2000" baseline="-30000" dirty="0">
                      <a:latin typeface="Times New Roman" panose="02020603050405020304" pitchFamily="2" charset="0"/>
                      <a:ea typeface="宋体" panose="02010600030101010101" pitchFamily="2" charset="-122"/>
                    </a:rPr>
                    <a:t>2</a:t>
                  </a:r>
                  <a:r>
                    <a:rPr lang="en-US" altLang="zh-CN" sz="2000" dirty="0">
                      <a:latin typeface="Times New Roman" panose="02020603050405020304" pitchFamily="2" charset="0"/>
                      <a:ea typeface="宋体" panose="02010600030101010101" pitchFamily="2" charset="-122"/>
                    </a:rPr>
                    <a:t>]</a:t>
                  </a:r>
                  <a:endParaRPr lang="en-US" altLang="zh-CN" sz="2000" dirty="0">
                    <a:latin typeface="Times New Roman" panose="02020603050405020304" pitchFamily="2" charset="0"/>
                    <a:ea typeface="宋体" panose="02010600030101010101" pitchFamily="2" charset="-122"/>
                  </a:endParaRPr>
                </a:p>
                <a:p>
                  <a:pPr eaLnBrk="0" hangingPunct="0"/>
                  <a:endParaRPr lang="zh-CN" altLang="en-US" sz="1600" dirty="0">
                    <a:latin typeface="Times New Roman" panose="02020603050405020304" pitchFamily="2" charset="0"/>
                    <a:ea typeface="宋体" panose="02010600030101010101" pitchFamily="2" charset="-122"/>
                  </a:endParaRPr>
                </a:p>
              </p:txBody>
            </p:sp>
            <p:sp>
              <p:nvSpPr>
                <p:cNvPr id="7244" name="矩形 7243"/>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nvGrpSpPr>
              <p:cNvPr id="7245" name="组合 7244"/>
              <p:cNvGrpSpPr/>
              <p:nvPr/>
            </p:nvGrpSpPr>
            <p:grpSpPr>
              <a:xfrm>
                <a:off x="1324" y="1968"/>
                <a:ext cx="1324" cy="403"/>
                <a:chOff x="0" y="0"/>
                <a:chExt cx="1324" cy="403"/>
              </a:xfrm>
            </p:grpSpPr>
            <p:sp>
              <p:nvSpPr>
                <p:cNvPr id="7246" name="矩形 7245"/>
                <p:cNvSpPr/>
                <p:nvPr/>
              </p:nvSpPr>
              <p:spPr>
                <a:xfrm>
                  <a:off x="43" y="0"/>
                  <a:ext cx="1238" cy="403"/>
                </a:xfrm>
                <a:prstGeom prst="rect">
                  <a:avLst/>
                </a:prstGeom>
                <a:noFill/>
                <a:ln w="9525">
                  <a:noFill/>
                </a:ln>
              </p:spPr>
              <p:txBody>
                <a:bodyPr lIns="18000" rIns="18000"/>
                <a:p>
                  <a:pPr algn="ctr" eaLnBrk="0" hangingPunct="0"/>
                  <a:r>
                    <a:rPr lang="zh-CN" altLang="en-US" sz="2000" dirty="0">
                      <a:latin typeface="Times New Roman" panose="02020603050405020304" pitchFamily="2" charset="0"/>
                      <a:ea typeface="宋体" panose="02010600030101010101" pitchFamily="2" charset="-122"/>
                    </a:rPr>
                    <a:t>-14</a:t>
                  </a:r>
                  <a:endParaRPr lang="zh-CN" altLang="en-US" sz="2000" dirty="0">
                    <a:latin typeface="Times New Roman" panose="02020603050405020304" pitchFamily="2" charset="0"/>
                    <a:ea typeface="宋体" panose="02010600030101010101" pitchFamily="2" charset="-122"/>
                  </a:endParaRPr>
                </a:p>
                <a:p>
                  <a:pPr eaLnBrk="0" hangingPunct="0"/>
                  <a:endParaRPr lang="zh-CN" altLang="en-US" sz="1600" dirty="0">
                    <a:latin typeface="Times New Roman" panose="02020603050405020304" pitchFamily="2" charset="0"/>
                    <a:ea typeface="宋体" panose="02010600030101010101" pitchFamily="2" charset="-122"/>
                  </a:endParaRPr>
                </a:p>
              </p:txBody>
            </p:sp>
            <p:sp>
              <p:nvSpPr>
                <p:cNvPr id="7247" name="矩形 7246"/>
                <p:cNvSpPr/>
                <p:nvPr/>
              </p:nvSpPr>
              <p:spPr>
                <a:xfrm>
                  <a:off x="0" y="0"/>
                  <a:ext cx="1324" cy="403"/>
                </a:xfrm>
                <a:prstGeom prst="rect">
                  <a:avLst/>
                </a:prstGeom>
                <a:noFill/>
                <a:ln w="7" cap="flat" cmpd="sng">
                  <a:solidFill>
                    <a:srgbClr val="A0A0A0"/>
                  </a:solidFill>
                  <a:prstDash val="solid"/>
                  <a:miter/>
                  <a:headEnd type="none" w="med" len="med"/>
                  <a:tailEnd type="none" w="med" len="med"/>
                </a:ln>
              </p:spPr>
              <p:txBody>
                <a:bodyPr/>
                <a:p>
                  <a:endParaRPr lang="zh-CN" altLang="en-US"/>
                </a:p>
              </p:txBody>
            </p:sp>
          </p:grpSp>
        </p:grpSp>
        <p:sp>
          <p:nvSpPr>
            <p:cNvPr id="7248" name="矩形 7247"/>
            <p:cNvSpPr/>
            <p:nvPr/>
          </p:nvSpPr>
          <p:spPr>
            <a:xfrm>
              <a:off x="0" y="0"/>
              <a:ext cx="2654" cy="2377"/>
            </a:xfrm>
            <a:prstGeom prst="rect">
              <a:avLst/>
            </a:prstGeom>
            <a:noFill/>
            <a:ln w="9525" cap="flat" cmpd="sng">
              <a:solidFill>
                <a:srgbClr val="A0A0A0"/>
              </a:solidFill>
              <a:prstDash val="solid"/>
              <a:miter/>
              <a:headEnd type="none" w="med" len="med"/>
              <a:tailEnd type="none" w="med" len="med"/>
            </a:ln>
          </p:spPr>
          <p:txBody>
            <a:bodyPr/>
            <a:p>
              <a:endParaRPr lang="zh-CN" alt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矩形 8193"/>
          <p:cNvSpPr/>
          <p:nvPr/>
        </p:nvSpPr>
        <p:spPr>
          <a:xfrm>
            <a:off x="-981075" y="838200"/>
            <a:ext cx="7153275" cy="762000"/>
          </a:xfrm>
          <a:prstGeom prst="rect">
            <a:avLst/>
          </a:prstGeom>
          <a:noFill/>
          <a:ln w="9525">
            <a:noFill/>
          </a:ln>
        </p:spPr>
        <p:txBody>
          <a:bodyPr anchor="ctr"/>
          <a:p>
            <a:pPr algn="ctr"/>
            <a:r>
              <a:rPr lang="zh-CN" altLang="en-US" sz="3600" b="1" dirty="0">
                <a:solidFill>
                  <a:schemeClr val="folHlink"/>
                </a:solidFill>
                <a:effectLst>
                  <a:outerShdw blurRad="38100" dist="38100" dir="2700000">
                    <a:srgbClr val="C0C0C0"/>
                  </a:outerShdw>
                </a:effectLst>
                <a:latin typeface="Arial" panose="020B0604020202020204" pitchFamily="34" charset="0"/>
                <a:ea typeface="宋体" panose="02010600030101010101" pitchFamily="2" charset="-122"/>
              </a:rPr>
              <a:t>离子液体的组成</a:t>
            </a:r>
            <a:endParaRPr lang="zh-CN" altLang="en-US" sz="3600" b="1" dirty="0">
              <a:solidFill>
                <a:schemeClr val="folHlink"/>
              </a:solidFill>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8195" name="文本框 8194"/>
          <p:cNvSpPr txBox="1"/>
          <p:nvPr/>
        </p:nvSpPr>
        <p:spPr>
          <a:xfrm>
            <a:off x="259080" y="2234565"/>
            <a:ext cx="8775700" cy="3825875"/>
          </a:xfrm>
          <a:prstGeom prst="rect">
            <a:avLst/>
          </a:prstGeom>
          <a:noFill/>
          <a:ln w="9525">
            <a:noFill/>
          </a:ln>
        </p:spPr>
        <p:txBody>
          <a:bodyPr anchor="ctr"/>
          <a:p>
            <a:pPr algn="ctr"/>
            <a:r>
              <a:rPr lang="zh-CN" altLang="en-US" sz="3200" dirty="0">
                <a:effectLst>
                  <a:outerShdw blurRad="38100" dist="38100" dir="2700000">
                    <a:srgbClr val="C0C0C0"/>
                  </a:outerShdw>
                </a:effectLst>
                <a:latin typeface="宋体" panose="02010600030101010101" pitchFamily="2" charset="-122"/>
                <a:ea typeface="宋体" panose="02010600030101010101" pitchFamily="2" charset="-122"/>
              </a:rPr>
              <a:t>离子液体主要是由有机阳离和无机阴离子构成</a:t>
            </a:r>
            <a:endParaRPr lang="zh-CN" altLang="en-US" sz="3200" dirty="0">
              <a:effectLst>
                <a:outerShdw blurRad="38100" dist="38100" dir="2700000">
                  <a:srgbClr val="C0C0C0"/>
                </a:outerShdw>
              </a:effectLst>
              <a:latin typeface="宋体" panose="02010600030101010101" pitchFamily="2" charset="-122"/>
              <a:ea typeface="宋体" panose="02010600030101010101" pitchFamily="2" charset="-122"/>
            </a:endParaRPr>
          </a:p>
          <a:p>
            <a:pPr algn="ctr"/>
            <a:r>
              <a:rPr lang="zh-CN" altLang="en-US" sz="3200" dirty="0">
                <a:effectLst>
                  <a:outerShdw blurRad="38100" dist="38100" dir="2700000">
                    <a:srgbClr val="C0C0C0"/>
                  </a:outerShdw>
                </a:effectLst>
                <a:latin typeface="宋体" panose="02010600030101010101" pitchFamily="2" charset="-122"/>
                <a:ea typeface="宋体" panose="02010600030101010101" pitchFamily="2" charset="-122"/>
              </a:rPr>
              <a:t>阳离子：</a:t>
            </a:r>
            <a:r>
              <a:rPr lang="zh-CN" altLang="en-US" sz="2800" dirty="0">
                <a:effectLst>
                  <a:outerShdw blurRad="38100" dist="38100" dir="2700000">
                    <a:srgbClr val="C0C0C0"/>
                  </a:outerShdw>
                </a:effectLst>
                <a:latin typeface="宋体" panose="02010600030101010101" pitchFamily="2" charset="-122"/>
                <a:ea typeface="宋体" panose="02010600030101010101" pitchFamily="2" charset="-122"/>
              </a:rPr>
              <a:t>烷基季铵离子［NRxH4-x］、烷基季磷离子［PRxH4-x］、1，3-烷基取代的咪唑离子［R1R3Im]</a:t>
            </a:r>
            <a:r>
              <a:rPr lang="zh-CN" altLang="en-US" sz="3200" dirty="0">
                <a:effectLst>
                  <a:outerShdw blurRad="38100" dist="38100" dir="2700000">
                    <a:srgbClr val="C0C0C0"/>
                  </a:outerShdw>
                </a:effectLst>
                <a:latin typeface="宋体" panose="02010600030101010101" pitchFamily="2" charset="-122"/>
                <a:ea typeface="宋体" panose="02010600030101010101" pitchFamily="2" charset="-122"/>
              </a:rPr>
              <a:t>+ </a:t>
            </a:r>
            <a:r>
              <a:rPr lang="zh-CN" altLang="en-US" sz="2800" dirty="0">
                <a:effectLst>
                  <a:outerShdw blurRad="38100" dist="38100" dir="2700000">
                    <a:srgbClr val="C0C0C0"/>
                  </a:outerShdw>
                </a:effectLst>
                <a:latin typeface="宋体" panose="02010600030101010101" pitchFamily="2" charset="-122"/>
                <a:ea typeface="宋体" panose="02010600030101010101" pitchFamily="2" charset="-122"/>
              </a:rPr>
              <a:t>和N-基取代的吡啶离子［Rpy］</a:t>
            </a:r>
            <a:endParaRPr lang="zh-CN" altLang="en-US" sz="2800" dirty="0">
              <a:effectLst>
                <a:outerShdw blurRad="38100" dist="38100" dir="2700000">
                  <a:srgbClr val="C0C0C0"/>
                </a:outerShdw>
              </a:effectLst>
              <a:latin typeface="宋体" panose="02010600030101010101" pitchFamily="2" charset="-122"/>
              <a:ea typeface="宋体" panose="02010600030101010101" pitchFamily="2" charset="-122"/>
            </a:endParaRPr>
          </a:p>
          <a:p>
            <a:pPr algn="ctr"/>
            <a:r>
              <a:rPr lang="zh-CN" altLang="en-US" sz="3200" dirty="0">
                <a:effectLst>
                  <a:outerShdw blurRad="38100" dist="38100" dir="2700000">
                    <a:srgbClr val="C0C0C0"/>
                  </a:outerShdw>
                </a:effectLst>
                <a:latin typeface="宋体" panose="02010600030101010101" pitchFamily="2" charset="-122"/>
                <a:ea typeface="宋体" panose="02010600030101010101" pitchFamily="2" charset="-122"/>
              </a:rPr>
              <a:t>阴离子：主要是BF</a:t>
            </a:r>
            <a:r>
              <a:rPr lang="zh-CN" altLang="en-US" sz="3200" baseline="-25000" dirty="0">
                <a:effectLst>
                  <a:outerShdw blurRad="38100" dist="38100" dir="2700000">
                    <a:srgbClr val="C0C0C0"/>
                  </a:outerShdw>
                </a:effectLst>
                <a:latin typeface="宋体" panose="02010600030101010101" pitchFamily="2" charset="-122"/>
                <a:ea typeface="宋体" panose="02010600030101010101" pitchFamily="2" charset="-122"/>
              </a:rPr>
              <a:t>4</a:t>
            </a:r>
            <a:r>
              <a:rPr lang="zh-CN" altLang="en-US" sz="4000" baseline="30000" dirty="0">
                <a:effectLst>
                  <a:outerShdw blurRad="38100" dist="38100" dir="2700000">
                    <a:srgbClr val="C0C0C0"/>
                  </a:outerShdw>
                </a:effectLst>
                <a:latin typeface="宋体" panose="02010600030101010101" pitchFamily="2" charset="-122"/>
                <a:ea typeface="宋体" panose="02010600030101010101" pitchFamily="2" charset="-122"/>
              </a:rPr>
              <a:t>-</a:t>
            </a:r>
            <a:r>
              <a:rPr lang="zh-CN" altLang="en-US" sz="3200" dirty="0">
                <a:effectLst>
                  <a:outerShdw blurRad="38100" dist="38100" dir="2700000">
                    <a:srgbClr val="C0C0C0"/>
                  </a:outerShdw>
                </a:effectLst>
                <a:latin typeface="宋体" panose="02010600030101010101" pitchFamily="2" charset="-122"/>
                <a:ea typeface="宋体" panose="02010600030101010101" pitchFamily="2" charset="-122"/>
              </a:rPr>
              <a:t>、PF</a:t>
            </a:r>
            <a:r>
              <a:rPr lang="zh-CN" altLang="en-US" sz="3200" baseline="-25000" dirty="0">
                <a:effectLst>
                  <a:outerShdw blurRad="38100" dist="38100" dir="2700000">
                    <a:srgbClr val="C0C0C0"/>
                  </a:outerShdw>
                </a:effectLst>
                <a:latin typeface="宋体" panose="02010600030101010101" pitchFamily="2" charset="-122"/>
                <a:ea typeface="宋体" panose="02010600030101010101" pitchFamily="2" charset="-122"/>
              </a:rPr>
              <a:t>6</a:t>
            </a:r>
            <a:r>
              <a:rPr lang="zh-CN" altLang="en-US" sz="3600" baseline="30000" dirty="0">
                <a:effectLst>
                  <a:outerShdw blurRad="38100" dist="38100" dir="2700000">
                    <a:srgbClr val="C0C0C0"/>
                  </a:outerShdw>
                </a:effectLst>
                <a:latin typeface="宋体" panose="02010600030101010101" pitchFamily="2" charset="-122"/>
                <a:ea typeface="宋体" panose="02010600030101010101" pitchFamily="2" charset="-122"/>
              </a:rPr>
              <a:t>-</a:t>
            </a:r>
            <a:r>
              <a:rPr lang="zh-CN" altLang="en-US" sz="3200" dirty="0">
                <a:effectLst>
                  <a:outerShdw blurRad="38100" dist="38100" dir="2700000">
                    <a:srgbClr val="C0C0C0"/>
                  </a:outerShdw>
                </a:effectLst>
                <a:latin typeface="宋体" panose="02010600030101010101" pitchFamily="2" charset="-122"/>
                <a:ea typeface="宋体" panose="02010600030101010101" pitchFamily="2" charset="-122"/>
              </a:rPr>
              <a:t>、NO</a:t>
            </a:r>
            <a:r>
              <a:rPr lang="zh-CN" altLang="en-US" sz="3200" baseline="-25000" dirty="0">
                <a:effectLst>
                  <a:outerShdw blurRad="38100" dist="38100" dir="2700000">
                    <a:srgbClr val="C0C0C0"/>
                  </a:outerShdw>
                </a:effectLst>
                <a:latin typeface="宋体" panose="02010600030101010101" pitchFamily="2" charset="-122"/>
                <a:ea typeface="宋体" panose="02010600030101010101" pitchFamily="2" charset="-122"/>
              </a:rPr>
              <a:t>3</a:t>
            </a:r>
            <a:r>
              <a:rPr lang="zh-CN" altLang="en-US" sz="3600" baseline="30000" dirty="0">
                <a:effectLst>
                  <a:outerShdw blurRad="38100" dist="38100" dir="2700000">
                    <a:srgbClr val="C0C0C0"/>
                  </a:outerShdw>
                </a:effectLst>
                <a:latin typeface="宋体" panose="02010600030101010101" pitchFamily="2" charset="-122"/>
                <a:ea typeface="宋体" panose="02010600030101010101" pitchFamily="2" charset="-122"/>
              </a:rPr>
              <a:t>-</a:t>
            </a:r>
            <a:r>
              <a:rPr lang="zh-CN" altLang="en-US" sz="3200" dirty="0">
                <a:effectLst>
                  <a:outerShdw blurRad="38100" dist="38100" dir="2700000">
                    <a:srgbClr val="C0C0C0"/>
                  </a:outerShdw>
                </a:effectLst>
                <a:latin typeface="宋体" panose="02010600030101010101" pitchFamily="2" charset="-122"/>
                <a:ea typeface="宋体" panose="02010600030101010101" pitchFamily="2" charset="-122"/>
              </a:rPr>
              <a:t>、CF</a:t>
            </a:r>
            <a:r>
              <a:rPr lang="zh-CN" altLang="en-US" sz="3200" baseline="-25000" dirty="0">
                <a:effectLst>
                  <a:outerShdw blurRad="38100" dist="38100" dir="2700000">
                    <a:srgbClr val="C0C0C0"/>
                  </a:outerShdw>
                </a:effectLst>
                <a:latin typeface="宋体" panose="02010600030101010101" pitchFamily="2" charset="-122"/>
                <a:ea typeface="宋体" panose="02010600030101010101" pitchFamily="2" charset="-122"/>
              </a:rPr>
              <a:t>3</a:t>
            </a:r>
            <a:r>
              <a:rPr lang="zh-CN" altLang="en-US" sz="3200" dirty="0">
                <a:effectLst>
                  <a:outerShdw blurRad="38100" dist="38100" dir="2700000">
                    <a:srgbClr val="C0C0C0"/>
                  </a:outerShdw>
                </a:effectLst>
                <a:latin typeface="宋体" panose="02010600030101010101" pitchFamily="2" charset="-122"/>
                <a:ea typeface="宋体" panose="02010600030101010101" pitchFamily="2" charset="-122"/>
              </a:rPr>
              <a:t>SO</a:t>
            </a:r>
            <a:r>
              <a:rPr lang="zh-CN" altLang="en-US" sz="3200" baseline="-25000" dirty="0">
                <a:effectLst>
                  <a:outerShdw blurRad="38100" dist="38100" dir="2700000">
                    <a:srgbClr val="C0C0C0"/>
                  </a:outerShdw>
                </a:effectLst>
                <a:latin typeface="宋体" panose="02010600030101010101" pitchFamily="2" charset="-122"/>
                <a:ea typeface="宋体" panose="02010600030101010101" pitchFamily="2" charset="-122"/>
              </a:rPr>
              <a:t>3</a:t>
            </a:r>
            <a:r>
              <a:rPr lang="zh-CN" altLang="en-US" sz="3200" baseline="30000" dirty="0">
                <a:effectLst>
                  <a:outerShdw blurRad="38100" dist="38100" dir="2700000">
                    <a:srgbClr val="C0C0C0"/>
                  </a:outerShdw>
                </a:effectLst>
                <a:latin typeface="宋体" panose="02010600030101010101" pitchFamily="2" charset="-122"/>
                <a:ea typeface="宋体" panose="02010600030101010101" pitchFamily="2" charset="-122"/>
              </a:rPr>
              <a:t>-</a:t>
            </a:r>
            <a:r>
              <a:rPr lang="zh-CN" altLang="en-US" sz="3200" dirty="0">
                <a:effectLst>
                  <a:outerShdw blurRad="38100" dist="38100" dir="2700000">
                    <a:srgbClr val="C0C0C0"/>
                  </a:outerShdw>
                </a:effectLst>
                <a:latin typeface="宋体" panose="02010600030101010101" pitchFamily="2" charset="-122"/>
                <a:ea typeface="宋体" panose="02010600030101010101" pitchFamily="2" charset="-122"/>
              </a:rPr>
              <a:t>、HSO</a:t>
            </a:r>
            <a:r>
              <a:rPr lang="zh-CN" altLang="en-US" sz="3200" baseline="-25000" dirty="0">
                <a:effectLst>
                  <a:outerShdw blurRad="38100" dist="38100" dir="2700000">
                    <a:srgbClr val="C0C0C0"/>
                  </a:outerShdw>
                </a:effectLst>
                <a:latin typeface="宋体" panose="02010600030101010101" pitchFamily="2" charset="-122"/>
                <a:ea typeface="宋体" panose="02010600030101010101" pitchFamily="2" charset="-122"/>
              </a:rPr>
              <a:t>4</a:t>
            </a:r>
            <a:r>
              <a:rPr lang="zh-CN" altLang="en-US" sz="3200" baseline="30000" dirty="0">
                <a:effectLst>
                  <a:outerShdw blurRad="38100" dist="38100" dir="2700000">
                    <a:srgbClr val="C0C0C0"/>
                  </a:outerShdw>
                </a:effectLst>
                <a:latin typeface="宋体" panose="02010600030101010101" pitchFamily="2" charset="-122"/>
                <a:ea typeface="宋体" panose="02010600030101010101" pitchFamily="2" charset="-122"/>
              </a:rPr>
              <a:t>-</a:t>
            </a:r>
            <a:r>
              <a:rPr lang="zh-CN" altLang="en-US" sz="3200" dirty="0">
                <a:effectLst>
                  <a:outerShdw blurRad="38100" dist="38100" dir="2700000">
                    <a:srgbClr val="C0C0C0"/>
                  </a:outerShdw>
                </a:effectLst>
                <a:latin typeface="宋体" panose="02010600030101010101" pitchFamily="2" charset="-122"/>
                <a:ea typeface="宋体" panose="02010600030101010101" pitchFamily="2" charset="-122"/>
              </a:rPr>
              <a:t>、AlCl</a:t>
            </a:r>
            <a:r>
              <a:rPr lang="zh-CN" altLang="en-US" sz="3200" baseline="-25000" dirty="0">
                <a:effectLst>
                  <a:outerShdw blurRad="38100" dist="38100" dir="2700000">
                    <a:srgbClr val="C0C0C0"/>
                  </a:outerShdw>
                </a:effectLst>
                <a:latin typeface="宋体" panose="02010600030101010101" pitchFamily="2" charset="-122"/>
                <a:ea typeface="宋体" panose="02010600030101010101" pitchFamily="2" charset="-122"/>
              </a:rPr>
              <a:t>4</a:t>
            </a:r>
            <a:r>
              <a:rPr lang="zh-CN" altLang="en-US" sz="3200" baseline="30000" dirty="0">
                <a:effectLst>
                  <a:outerShdw blurRad="38100" dist="38100" dir="2700000">
                    <a:srgbClr val="C0C0C0"/>
                  </a:outerShdw>
                </a:effectLst>
                <a:latin typeface="宋体" panose="02010600030101010101" pitchFamily="2" charset="-122"/>
                <a:ea typeface="宋体" panose="02010600030101010101" pitchFamily="2" charset="-122"/>
              </a:rPr>
              <a:t>-</a:t>
            </a:r>
            <a:r>
              <a:rPr lang="zh-CN" altLang="en-US" sz="3200" dirty="0">
                <a:effectLst>
                  <a:outerShdw blurRad="38100" dist="38100" dir="2700000">
                    <a:srgbClr val="C0C0C0"/>
                  </a:outerShdw>
                </a:effectLst>
                <a:latin typeface="宋体" panose="02010600030101010101" pitchFamily="2" charset="-122"/>
                <a:ea typeface="宋体" panose="02010600030101010101" pitchFamily="2" charset="-122"/>
              </a:rPr>
              <a:t> 等体积较大的阴离</a:t>
            </a:r>
            <a:endParaRPr lang="zh-CN" altLang="en-US" sz="3200" dirty="0">
              <a:effectLst>
                <a:outerShdw blurRad="38100" dist="38100" dir="2700000">
                  <a:srgbClr val="C0C0C0"/>
                </a:outerShdw>
              </a:effectLst>
              <a:latin typeface="宋体" panose="02010600030101010101" pitchFamily="2" charset="-122"/>
              <a:ea typeface="宋体" panose="02010600030101010101" pitchFamily="2" charset="-122"/>
            </a:endParaRPr>
          </a:p>
          <a:p>
            <a:pPr algn="ctr"/>
            <a:endParaRPr lang="en-US" altLang="zh-CN" sz="3200" dirty="0">
              <a:solidFill>
                <a:srgbClr val="0099CC"/>
              </a:solidFill>
              <a:effectLst>
                <a:outerShdw blurRad="38100" dist="38100" dir="2700000">
                  <a:srgbClr val="C0C0C0"/>
                </a:outerShdw>
              </a:effectLst>
              <a:latin typeface="Arial" panose="020B0604020202020204" pitchFamily="34" charset="0"/>
              <a:ea typeface="Times New Roman (Hebrew)" charset="-79"/>
            </a:endParaRPr>
          </a:p>
        </p:txBody>
      </p:sp>
      <p:sp>
        <p:nvSpPr>
          <p:cNvPr id="8196" name="矩形 8195"/>
          <p:cNvSpPr/>
          <p:nvPr/>
        </p:nvSpPr>
        <p:spPr>
          <a:xfrm>
            <a:off x="4492625" y="1828800"/>
            <a:ext cx="307975" cy="579438"/>
          </a:xfrm>
          <a:prstGeom prst="rect">
            <a:avLst/>
          </a:prstGeom>
          <a:noFill/>
          <a:ln w="9525">
            <a:noFill/>
          </a:ln>
        </p:spPr>
        <p:txBody>
          <a:bodyPr wrap="none" anchor="t">
            <a:spAutoFit/>
          </a:bodyPr>
          <a:p>
            <a:pPr algn="ctr"/>
            <a:endParaRPr lang="en-US" altLang="x-none" sz="3200" b="1" dirty="0">
              <a:solidFill>
                <a:srgbClr val="0099CC"/>
              </a:solidFill>
              <a:effectLst>
                <a:outerShdw blurRad="38100" dist="38100" dir="2700000">
                  <a:srgbClr val="C0C0C0"/>
                </a:outerShdw>
              </a:effectLst>
              <a:latin typeface="Arial" panose="020B0604020202020204" pitchFamily="34" charset="0"/>
              <a:ea typeface="Times New Roman (Hebrew)" charset="-79"/>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矩形 9217"/>
          <p:cNvSpPr/>
          <p:nvPr/>
        </p:nvSpPr>
        <p:spPr>
          <a:xfrm>
            <a:off x="381000" y="2163763"/>
            <a:ext cx="8458200" cy="4160837"/>
          </a:xfrm>
          <a:prstGeom prst="rect">
            <a:avLst/>
          </a:prstGeom>
          <a:noFill/>
          <a:ln w="9525">
            <a:noFill/>
          </a:ln>
        </p:spPr>
        <p:txBody>
          <a:bodyPr/>
          <a:p>
            <a:pPr marL="342900" indent="-342900">
              <a:spcBef>
                <a:spcPct val="20000"/>
              </a:spcBef>
              <a:spcAft>
                <a:spcPct val="30000"/>
              </a:spcAft>
              <a:buClr>
                <a:schemeClr val="folHlink"/>
              </a:buClr>
              <a:buSzPct val="60000"/>
              <a:buFont typeface="Wingdings" panose="05000000000000000000" pitchFamily="2" charset="2"/>
              <a:buNone/>
            </a:pPr>
            <a:r>
              <a:rPr lang="en-GB" altLang="en-US" sz="1800" b="1" dirty="0">
                <a:latin typeface="Times New Roman" panose="02020603050405020304" pitchFamily="2" charset="0"/>
                <a:ea typeface="宋体" panose="02010600030101010101" pitchFamily="2" charset="-122"/>
              </a:rPr>
              <a:t>*</a:t>
            </a:r>
            <a:r>
              <a:rPr lang="en-GB" altLang="en-US" sz="2000" b="1" dirty="0">
                <a:latin typeface="Times New Roman" panose="02020603050405020304" pitchFamily="2" charset="0"/>
                <a:ea typeface="宋体" panose="02010600030101010101" pitchFamily="2" charset="-122"/>
              </a:rPr>
              <a:t>1914</a:t>
            </a:r>
            <a:r>
              <a:rPr lang="zh-CN" altLang="en-US" sz="2000" b="1" dirty="0">
                <a:latin typeface="Times New Roman" panose="02020603050405020304" pitchFamily="2" charset="0"/>
                <a:ea typeface="宋体" panose="02010600030101010101" pitchFamily="2" charset="-122"/>
              </a:rPr>
              <a:t>年  </a:t>
            </a:r>
            <a:r>
              <a:rPr lang="et-EE" altLang="en-US" sz="2000" b="1" dirty="0">
                <a:latin typeface="Times New Roman" panose="02020603050405020304" pitchFamily="2" charset="0"/>
                <a:ea typeface="宋体" panose="02010600030101010101" pitchFamily="2" charset="-122"/>
              </a:rPr>
              <a:t>Walden 等报道了第一个在室温下呈液态的有机盐</a:t>
            </a:r>
            <a:r>
              <a:rPr lang="zh-CN" altLang="en-US" sz="2000" b="1" dirty="0">
                <a:latin typeface="Times New Roman" panose="02020603050405020304" pitchFamily="2" charset="0"/>
                <a:ea typeface="宋体" panose="02010600030101010101" pitchFamily="2" charset="-122"/>
              </a:rPr>
              <a:t>-</a:t>
            </a:r>
            <a:r>
              <a:rPr lang="et-EE" altLang="en-US" sz="2000" b="1" dirty="0">
                <a:latin typeface="Times New Roman" panose="02020603050405020304" pitchFamily="2" charset="0"/>
                <a:ea typeface="宋体" panose="02010600030101010101" pitchFamily="2" charset="-122"/>
              </a:rPr>
              <a:t>硝酸乙基胺（［EtNH3］［NO3］），其熔点为12℃	</a:t>
            </a:r>
            <a:endParaRPr lang="en-GB" altLang="en-US" sz="2000" b="1" dirty="0">
              <a:latin typeface="Times New Roman" panose="02020603050405020304" pitchFamily="2" charset="0"/>
              <a:ea typeface="宋体" panose="02010600030101010101" pitchFamily="2" charset="-122"/>
            </a:endParaRPr>
          </a:p>
          <a:p>
            <a:pPr marL="342900" indent="-342900">
              <a:spcBef>
                <a:spcPct val="20000"/>
              </a:spcBef>
              <a:spcAft>
                <a:spcPct val="30000"/>
              </a:spcAft>
              <a:buClr>
                <a:schemeClr val="folHlink"/>
              </a:buClr>
              <a:buSzPct val="60000"/>
              <a:buFont typeface="Wingdings" panose="05000000000000000000" pitchFamily="2" charset="2"/>
              <a:buNone/>
            </a:pPr>
            <a:r>
              <a:rPr lang="en-GB" altLang="en-US" sz="2000" b="1" dirty="0">
                <a:latin typeface="Times New Roman" panose="02020603050405020304" pitchFamily="2" charset="0"/>
                <a:ea typeface="宋体" panose="02010600030101010101" pitchFamily="2" charset="-122"/>
              </a:rPr>
              <a:t>* 19</a:t>
            </a:r>
            <a:r>
              <a:rPr lang="zh-CN" altLang="en-US" sz="2000" b="1" dirty="0">
                <a:latin typeface="Times New Roman" panose="02020603050405020304" pitchFamily="2" charset="0"/>
                <a:ea typeface="宋体" panose="02010600030101010101" pitchFamily="2" charset="-122"/>
              </a:rPr>
              <a:t>48年    </a:t>
            </a:r>
            <a:r>
              <a:rPr lang="et-EE" altLang="en-US" sz="2000" b="1" dirty="0">
                <a:latin typeface="Times New Roman" panose="02020603050405020304" pitchFamily="2" charset="0"/>
                <a:ea typeface="宋体" panose="02010600030101010101" pitchFamily="2" charset="-122"/>
              </a:rPr>
              <a:t>Hurley 和Wier 开创了第一代的离</a:t>
            </a:r>
            <a:r>
              <a:rPr lang="en-GB" altLang="en-US" sz="2000" b="1" dirty="0">
                <a:latin typeface="Times New Roman" panose="02020603050405020304" pitchFamily="2" charset="0"/>
                <a:ea typeface="宋体" panose="02010600030101010101" pitchFamily="2" charset="-122"/>
              </a:rPr>
              <a:t>子液体，即氯铝酸N－烷基吡啶盐离子液体</a:t>
            </a:r>
            <a:r>
              <a:rPr lang="zh-CN" altLang="en-US" sz="2000" b="1" dirty="0">
                <a:latin typeface="Times New Roman" panose="02020603050405020304" pitchFamily="2" charset="0"/>
                <a:ea typeface="宋体" panose="02010600030101010101" pitchFamily="2" charset="-122"/>
              </a:rPr>
              <a:t> ，具有较高的电导性                                                                </a:t>
            </a:r>
            <a:endParaRPr lang="en-GB" altLang="en-US" sz="2000" b="1" dirty="0">
              <a:latin typeface="Times New Roman" panose="02020603050405020304" pitchFamily="2" charset="0"/>
              <a:ea typeface="宋体" panose="02010600030101010101" pitchFamily="2" charset="-122"/>
            </a:endParaRPr>
          </a:p>
          <a:p>
            <a:pPr marL="342900" indent="-342900">
              <a:spcBef>
                <a:spcPct val="20000"/>
              </a:spcBef>
              <a:spcAft>
                <a:spcPct val="30000"/>
              </a:spcAft>
              <a:buClr>
                <a:schemeClr val="folHlink"/>
              </a:buClr>
              <a:buSzPct val="60000"/>
              <a:buFont typeface="Wingdings" panose="05000000000000000000" pitchFamily="2" charset="2"/>
              <a:buNone/>
            </a:pPr>
            <a:r>
              <a:rPr lang="en-GB" altLang="en-US" sz="2000" b="1" dirty="0">
                <a:latin typeface="Times New Roman" panose="02020603050405020304" pitchFamily="2" charset="0"/>
                <a:ea typeface="宋体" panose="02010600030101010101" pitchFamily="2" charset="-122"/>
              </a:rPr>
              <a:t>* </a:t>
            </a:r>
            <a:r>
              <a:rPr lang="zh-CN" altLang="en-US" sz="2000" b="1" dirty="0">
                <a:latin typeface="Times New Roman" panose="02020603050405020304" pitchFamily="2" charset="0"/>
                <a:ea typeface="宋体" panose="02010600030101010101" pitchFamily="2" charset="-122"/>
              </a:rPr>
              <a:t>20世纪70年代  Osteryoung等对四烷</a:t>
            </a:r>
            <a:r>
              <a:rPr lang="en-GB" altLang="en-US" sz="2000" b="1" dirty="0">
                <a:latin typeface="Times New Roman" panose="02020603050405020304" pitchFamily="2" charset="0"/>
                <a:ea typeface="宋体" panose="02010600030101010101" pitchFamily="2" charset="-122"/>
              </a:rPr>
              <a:t>基胺正离子和四氯化铝负离子的离子液体进行应用上的系统研究</a:t>
            </a:r>
            <a:endParaRPr lang="en-GB" altLang="en-US" sz="2000" b="1" dirty="0">
              <a:latin typeface="Times New Roman" panose="02020603050405020304" pitchFamily="2" charset="0"/>
              <a:ea typeface="宋体" panose="02010600030101010101" pitchFamily="2" charset="-122"/>
            </a:endParaRPr>
          </a:p>
          <a:p>
            <a:pPr marL="342900" indent="-342900">
              <a:spcBef>
                <a:spcPct val="20000"/>
              </a:spcBef>
              <a:spcAft>
                <a:spcPct val="30000"/>
              </a:spcAft>
              <a:buClr>
                <a:schemeClr val="folHlink"/>
              </a:buClr>
              <a:buSzPct val="60000"/>
              <a:buFont typeface="Wingdings" panose="05000000000000000000" pitchFamily="2" charset="2"/>
              <a:buNone/>
            </a:pPr>
            <a:r>
              <a:rPr lang="en-GB" altLang="en-US" sz="2000" b="1" dirty="0">
                <a:latin typeface="Times New Roman" panose="02020603050405020304" pitchFamily="2" charset="0"/>
                <a:ea typeface="宋体" panose="02010600030101010101" pitchFamily="2" charset="-122"/>
              </a:rPr>
              <a:t>*  </a:t>
            </a:r>
            <a:r>
              <a:rPr lang="zh-CN" altLang="en-US" sz="2000" b="1" dirty="0">
                <a:latin typeface="Times New Roman" panose="02020603050405020304" pitchFamily="2" charset="0"/>
                <a:ea typeface="宋体" panose="02010600030101010101" pitchFamily="2" charset="-122"/>
              </a:rPr>
              <a:t>1992年 Wilkes 等合成了第一个对水和空气都稳定的离子液体[EMIM]BF</a:t>
            </a:r>
            <a:r>
              <a:rPr lang="zh-CN" altLang="en-US" sz="2000" b="1" baseline="-25000" dirty="0">
                <a:latin typeface="Times New Roman" panose="02020603050405020304" pitchFamily="2" charset="0"/>
                <a:ea typeface="宋体" panose="02010600030101010101" pitchFamily="2" charset="-122"/>
              </a:rPr>
              <a:t>4     </a:t>
            </a:r>
            <a:endParaRPr lang="zh-CN" altLang="en-US" sz="2000" b="1" baseline="-25000" dirty="0">
              <a:latin typeface="Times New Roman" panose="02020603050405020304" pitchFamily="2" charset="0"/>
              <a:ea typeface="宋体" panose="02010600030101010101" pitchFamily="2" charset="-122"/>
            </a:endParaRPr>
          </a:p>
          <a:p>
            <a:pPr marL="342900" indent="-342900">
              <a:spcBef>
                <a:spcPct val="20000"/>
              </a:spcBef>
              <a:buClr>
                <a:schemeClr val="folHlink"/>
              </a:buClr>
              <a:buSzPct val="60000"/>
              <a:buFont typeface="Wingdings" panose="05000000000000000000" pitchFamily="2" charset="2"/>
              <a:buNone/>
            </a:pPr>
            <a:r>
              <a:rPr lang="zh-CN" altLang="en-US" sz="2000" b="1" baseline="-25000" dirty="0">
                <a:latin typeface="Times New Roman" panose="02020603050405020304" pitchFamily="2" charset="0"/>
                <a:ea typeface="宋体" panose="02010600030101010101" pitchFamily="2" charset="-122"/>
              </a:rPr>
              <a:t> </a:t>
            </a:r>
            <a:r>
              <a:rPr lang="en-GB" altLang="en-US" sz="2000" b="1" dirty="0">
                <a:latin typeface="Times New Roman" panose="02020603050405020304" pitchFamily="2" charset="0"/>
                <a:ea typeface="宋体" panose="02010600030101010101" pitchFamily="2" charset="-122"/>
              </a:rPr>
              <a:t>*</a:t>
            </a:r>
            <a:r>
              <a:rPr lang="zh-CN" altLang="en-US" sz="2000" b="1" dirty="0">
                <a:latin typeface="Times New Roman" panose="02020603050405020304" pitchFamily="2" charset="0"/>
                <a:ea typeface="宋体" panose="02010600030101010101" pitchFamily="2" charset="-122"/>
              </a:rPr>
              <a:t>进入21世纪 吡啶</a:t>
            </a:r>
            <a:r>
              <a:rPr lang="en-GB" altLang="en-US" sz="2000" b="1" dirty="0">
                <a:latin typeface="Times New Roman" panose="02020603050405020304" pitchFamily="2" charset="0"/>
                <a:ea typeface="宋体" panose="02010600030101010101" pitchFamily="2" charset="-122"/>
              </a:rPr>
              <a:t>类、吡咯类、季</a:t>
            </a:r>
            <a:r>
              <a:rPr lang="zh-CN" altLang="en-US" sz="2000" b="1" dirty="0">
                <a:latin typeface="Times New Roman" panose="02020603050405020304" pitchFamily="2" charset="0"/>
                <a:ea typeface="宋体" panose="02010600030101010101" pitchFamily="2" charset="-122"/>
              </a:rPr>
              <a:t>磷</a:t>
            </a:r>
            <a:r>
              <a:rPr lang="en-GB" altLang="en-US" sz="2000" b="1" dirty="0">
                <a:latin typeface="Times New Roman" panose="02020603050405020304" pitchFamily="2" charset="0"/>
                <a:ea typeface="宋体" panose="02010600030101010101" pitchFamily="2" charset="-122"/>
              </a:rPr>
              <a:t>类、多胺类 甚至双咪唑类阳离子等相继被报道，极大地扩展了离子液体在反应、</a:t>
            </a:r>
            <a:r>
              <a:rPr lang="zh-CN" altLang="en-US" sz="2000" b="1" dirty="0">
                <a:latin typeface="Times New Roman" panose="02020603050405020304" pitchFamily="2" charset="0"/>
                <a:ea typeface="宋体" panose="02010600030101010101" pitchFamily="2" charset="-122"/>
              </a:rPr>
              <a:t>分</a:t>
            </a:r>
            <a:r>
              <a:rPr lang="en-GB" altLang="en-US" sz="2000" b="1" dirty="0">
                <a:latin typeface="Times New Roman" panose="02020603050405020304" pitchFamily="2" charset="0"/>
                <a:ea typeface="宋体" panose="02010600030101010101" pitchFamily="2" charset="-122"/>
              </a:rPr>
              <a:t>离及材料等领域的应用</a:t>
            </a:r>
            <a:endParaRPr lang="en-GB" altLang="en-US" sz="2000" b="1" dirty="0">
              <a:latin typeface="Times New Roman" panose="02020603050405020304" pitchFamily="2" charset="0"/>
              <a:ea typeface="宋体" panose="02010600030101010101" pitchFamily="2" charset="-122"/>
            </a:endParaRPr>
          </a:p>
        </p:txBody>
      </p:sp>
      <p:sp>
        <p:nvSpPr>
          <p:cNvPr id="9219" name="文本框 9218"/>
          <p:cNvSpPr txBox="1"/>
          <p:nvPr/>
        </p:nvSpPr>
        <p:spPr>
          <a:xfrm>
            <a:off x="1431925" y="1087438"/>
            <a:ext cx="184150" cy="457200"/>
          </a:xfrm>
          <a:prstGeom prst="rect">
            <a:avLst/>
          </a:prstGeom>
          <a:noFill/>
          <a:ln w="9525">
            <a:noFill/>
          </a:ln>
        </p:spPr>
        <p:txBody>
          <a:bodyPr wrap="none" anchor="t">
            <a:spAutoFit/>
          </a:bodyPr>
          <a:p>
            <a:pPr algn="ctr"/>
            <a:endParaRPr lang="zh-CN" altLang="en-US" dirty="0">
              <a:latin typeface="Tahoma" panose="020B0604030504040204" pitchFamily="2" charset="0"/>
              <a:ea typeface="宋体" panose="02010600030101010101" pitchFamily="2" charset="-122"/>
            </a:endParaRPr>
          </a:p>
        </p:txBody>
      </p:sp>
      <p:sp>
        <p:nvSpPr>
          <p:cNvPr id="9220" name="文本框 9219"/>
          <p:cNvSpPr txBox="1"/>
          <p:nvPr/>
        </p:nvSpPr>
        <p:spPr>
          <a:xfrm>
            <a:off x="946150" y="914400"/>
            <a:ext cx="3854450" cy="641350"/>
          </a:xfrm>
          <a:prstGeom prst="rect">
            <a:avLst/>
          </a:prstGeom>
          <a:noFill/>
          <a:ln w="9525">
            <a:noFill/>
          </a:ln>
        </p:spPr>
        <p:txBody>
          <a:bodyPr wrap="none" anchor="t">
            <a:spAutoFit/>
          </a:bodyPr>
          <a:p>
            <a:pPr algn="ctr"/>
            <a:r>
              <a:rPr lang="zh-CN" altLang="en-US" sz="3600" b="1" dirty="0">
                <a:solidFill>
                  <a:schemeClr val="folHlink"/>
                </a:solidFill>
                <a:latin typeface="Tahoma" panose="020B0604030504040204" pitchFamily="2" charset="0"/>
                <a:ea typeface="宋体" panose="02010600030101010101" pitchFamily="2" charset="-122"/>
              </a:rPr>
              <a:t>离子液体发展过程</a:t>
            </a:r>
            <a:endParaRPr lang="zh-CN" altLang="en-US" sz="3600" b="1" dirty="0">
              <a:solidFill>
                <a:schemeClr val="folHlink"/>
              </a:solidFill>
              <a:latin typeface="Tahoma" panose="020B0604030504040204" pitchFamily="2" charset="0"/>
              <a:ea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标题 10241"/>
          <p:cNvSpPr>
            <a:spLocks noGrp="1"/>
          </p:cNvSpPr>
          <p:nvPr>
            <p:ph type="title"/>
          </p:nvPr>
        </p:nvSpPr>
        <p:spPr/>
        <p:txBody>
          <a:bodyPr anchor="b"/>
          <a:p>
            <a:r>
              <a:rPr lang="zh-CN" altLang="en-US" dirty="0"/>
              <a:t>三个历史阶段</a:t>
            </a:r>
            <a:endParaRPr lang="zh-CN" altLang="en-US" dirty="0"/>
          </a:p>
        </p:txBody>
      </p:sp>
      <p:sp>
        <p:nvSpPr>
          <p:cNvPr id="10243" name="文本占位符 10242"/>
          <p:cNvSpPr>
            <a:spLocks noGrp="1"/>
          </p:cNvSpPr>
          <p:nvPr>
            <p:ph type="body" idx="1"/>
          </p:nvPr>
        </p:nvSpPr>
        <p:spPr/>
        <p:txBody>
          <a:bodyPr/>
          <a:p>
            <a:r>
              <a:rPr lang="zh-CN" altLang="en-US" dirty="0"/>
              <a:t>三氯化铝体系（20世纪90年代以前）</a:t>
            </a:r>
            <a:endParaRPr lang="zh-CN" altLang="en-US" dirty="0"/>
          </a:p>
          <a:p>
            <a:r>
              <a:rPr lang="zh-CN" altLang="en-US" dirty="0"/>
              <a:t>新型耐水体系（20世纪90年代）</a:t>
            </a:r>
            <a:endParaRPr lang="zh-CN" altLang="en-US" dirty="0"/>
          </a:p>
          <a:p>
            <a:r>
              <a:rPr lang="zh-CN" altLang="en-US" dirty="0"/>
              <a:t>功能化体系（21世纪）</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标题 11265"/>
          <p:cNvSpPr>
            <a:spLocks noGrp="1"/>
          </p:cNvSpPr>
          <p:nvPr>
            <p:ph type="title"/>
          </p:nvPr>
        </p:nvSpPr>
        <p:spPr/>
        <p:txBody>
          <a:bodyPr anchor="b"/>
          <a:p>
            <a:r>
              <a:rPr lang="zh-CN" altLang="en-US" sz="3600" b="1" dirty="0">
                <a:solidFill>
                  <a:schemeClr val="folHlink"/>
                </a:solidFill>
                <a:effectLst>
                  <a:outerShdw blurRad="38100" dist="38100" dir="2700000">
                    <a:srgbClr val="C0C0C0"/>
                  </a:outerShdw>
                </a:effectLst>
              </a:rPr>
              <a:t>离子液体的制备</a:t>
            </a:r>
            <a:endParaRPr lang="zh-CN" altLang="en-US" sz="3600" b="1" dirty="0">
              <a:solidFill>
                <a:schemeClr val="folHlink"/>
              </a:solidFill>
              <a:effectLst>
                <a:outerShdw blurRad="38100" dist="38100" dir="2700000">
                  <a:srgbClr val="C0C0C0"/>
                </a:outerShdw>
              </a:effectLst>
            </a:endParaRPr>
          </a:p>
        </p:txBody>
      </p:sp>
      <p:sp>
        <p:nvSpPr>
          <p:cNvPr id="11267" name="文本占位符 11266"/>
          <p:cNvSpPr>
            <a:spLocks noGrp="1"/>
          </p:cNvSpPr>
          <p:nvPr>
            <p:ph type="body" idx="1"/>
          </p:nvPr>
        </p:nvSpPr>
        <p:spPr/>
        <p:txBody>
          <a:bodyPr/>
          <a:p>
            <a:pPr>
              <a:lnSpc>
                <a:spcPct val="80000"/>
              </a:lnSpc>
              <a:buNone/>
            </a:pPr>
            <a:endParaRPr lang="zh-CN" altLang="en-US" sz="4400" dirty="0"/>
          </a:p>
          <a:p>
            <a:pPr>
              <a:lnSpc>
                <a:spcPct val="80000"/>
              </a:lnSpc>
            </a:pPr>
            <a:r>
              <a:rPr lang="zh-CN" altLang="en-US" sz="2400" dirty="0"/>
              <a:t>直接合成法：通过酸碱中和反应或季胺化反应等一步                 		    合成离子液体 </a:t>
            </a:r>
            <a:endParaRPr lang="zh-CN" altLang="en-US" sz="2400" dirty="0"/>
          </a:p>
          <a:p>
            <a:pPr>
              <a:lnSpc>
                <a:spcPct val="80000"/>
              </a:lnSpc>
            </a:pPr>
            <a:r>
              <a:rPr lang="zh-CN" altLang="en-US" sz="2400" dirty="0"/>
              <a:t>两步合成法：直接法难以得到目标离子液体，必须使    		    用两步合成法</a:t>
            </a:r>
            <a:endParaRPr lang="zh-CN" altLang="en-US" sz="2400" dirty="0"/>
          </a:p>
          <a:p>
            <a:pPr>
              <a:lnSpc>
                <a:spcPct val="80000"/>
              </a:lnSpc>
            </a:pPr>
            <a:r>
              <a:rPr lang="zh-CN" altLang="en-US" sz="2400" dirty="0"/>
              <a:t>新型合成方法：微波及超声辅助合成</a:t>
            </a:r>
            <a:endParaRPr lang="zh-CN" altLang="en-US" sz="2400" dirty="0"/>
          </a:p>
        </p:txBody>
      </p:sp>
    </p:spTree>
  </p:cSld>
  <p:clrMapOvr>
    <a:masterClrMapping/>
  </p:clrMapOvr>
</p:sld>
</file>

<file path=ppt/theme/theme1.xml><?xml version="1.0" encoding="utf-8"?>
<a:theme xmlns:a="http://schemas.openxmlformats.org/drawingml/2006/main" name="Blends">
  <a:themeElements>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fontScheme name="">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00"/>
        </a:lt1>
        <a:dk2>
          <a:srgbClr val="DDDDDD"/>
        </a:dk2>
        <a:lt2>
          <a:srgbClr val="969696"/>
        </a:lt2>
        <a:accent1>
          <a:srgbClr val="00E4A8"/>
        </a:accent1>
        <a:accent2>
          <a:srgbClr val="3333CC"/>
        </a:accent2>
        <a:accent3>
          <a:srgbClr val="AAAAAA"/>
        </a:accent3>
        <a:accent4>
          <a:srgbClr val="DCDCDC"/>
        </a:accent4>
        <a:accent5>
          <a:srgbClr val="AAEFD0"/>
        </a:accent5>
        <a:accent6>
          <a:srgbClr val="2D2DB7"/>
        </a:accent6>
        <a:hlink>
          <a:srgbClr val="FF5050"/>
        </a:hlink>
        <a:folHlink>
          <a:srgbClr val="FFCF01"/>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2F2F2"/>
        </a:accent5>
        <a:accent6>
          <a:srgbClr val="727272"/>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
        <a:dk1>
          <a:srgbClr val="FFFFFF"/>
        </a:dk1>
        <a:lt1>
          <a:srgbClr val="0000CC"/>
        </a:lt1>
        <a:dk2>
          <a:srgbClr val="FFFFCC"/>
        </a:dk2>
        <a:lt2>
          <a:srgbClr val="000094"/>
        </a:lt2>
        <a:accent1>
          <a:srgbClr val="3193FF"/>
        </a:accent1>
        <a:accent2>
          <a:srgbClr val="9900FF"/>
        </a:accent2>
        <a:accent3>
          <a:srgbClr val="AAAAE2"/>
        </a:accent3>
        <a:accent4>
          <a:srgbClr val="DCDCDC"/>
        </a:accent4>
        <a:accent5>
          <a:srgbClr val="ADC8FF"/>
        </a:accent5>
        <a:accent6>
          <a:srgbClr val="8900E5"/>
        </a:accent6>
        <a:hlink>
          <a:srgbClr val="FF3399"/>
        </a:hlink>
        <a:folHlink>
          <a:srgbClr val="FF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CCA"/>
        </a:accent5>
        <a:accent6>
          <a:srgbClr val="4345A2"/>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AAB82"/>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5"/>
        </a:accent5>
        <a:accent6>
          <a:srgbClr val="ACACAC"/>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0</TotalTime>
  <Words>2575</Words>
  <Application>WPS 演示</Application>
  <PresentationFormat>灞忓箷鏄剧ず</PresentationFormat>
  <Paragraphs>188</Paragraphs>
  <Slides>20</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20</vt:i4>
      </vt:variant>
    </vt:vector>
  </HeadingPairs>
  <TitlesOfParts>
    <vt:vector size="33" baseType="lpstr">
      <vt:lpstr>Arial</vt:lpstr>
      <vt:lpstr>宋体</vt:lpstr>
      <vt:lpstr>Wingdings</vt:lpstr>
      <vt:lpstr>Times New Roman</vt:lpstr>
      <vt:lpstr>Tahoma</vt:lpstr>
      <vt:lpstr>楷体_GB2312</vt:lpstr>
      <vt:lpstr>华文行楷</vt:lpstr>
      <vt:lpstr>微软雅黑</vt:lpstr>
      <vt:lpstr>Times New Roman (Hebrew)</vt:lpstr>
      <vt:lpstr>新宋体</vt:lpstr>
      <vt:lpstr>Arial Unicode MS</vt:lpstr>
      <vt:lpstr>Calibri</vt:lpstr>
      <vt:lpstr>Blends</vt:lpstr>
      <vt:lpstr>PowerPoint 演示文稿</vt:lpstr>
      <vt:lpstr>离子液体(Ionic liquids)</vt:lpstr>
      <vt:lpstr>离子液体的分类</vt:lpstr>
      <vt:lpstr>离子液体的分类</vt:lpstr>
      <vt:lpstr>PowerPoint 演示文稿</vt:lpstr>
      <vt:lpstr>PowerPoint 演示文稿</vt:lpstr>
      <vt:lpstr>PowerPoint 演示文稿</vt:lpstr>
      <vt:lpstr>三个历史阶段</vt:lpstr>
      <vt:lpstr>离子液体的制备</vt:lpstr>
      <vt:lpstr>PowerPoint 演示文稿</vt:lpstr>
      <vt:lpstr>PowerPoint 演示文稿</vt:lpstr>
      <vt:lpstr>在电池技术方面的应用</vt:lpstr>
      <vt:lpstr>在电合成方面的应用</vt:lpstr>
      <vt:lpstr>在电镀/电沉积方面的应用</vt:lpstr>
      <vt:lpstr>在电化学电容器方面的应用</vt:lpstr>
      <vt:lpstr>在抗静电方面的应用</vt:lpstr>
      <vt:lpstr>在传感器方面的应用</vt:lpstr>
      <vt:lpstr>在毛细管电泳方面的应用</vt:lpstr>
      <vt:lpstr>PowerPoint 演示文稿</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离子液体及其在催化合成中的最新进展</dc:title>
  <dc:creator/>
  <cp:lastModifiedBy>vey~</cp:lastModifiedBy>
  <cp:revision>37</cp:revision>
  <dcterms:created xsi:type="dcterms:W3CDTF">2018-09-07T02:18:00Z</dcterms:created>
  <dcterms:modified xsi:type="dcterms:W3CDTF">2018-09-08T03:47:10Z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2052-10.1.0.7469</vt:lpwstr>
  </property>
</Properties>
</file>